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4"/>
  </p:sldMasterIdLst>
  <p:notesMasterIdLst>
    <p:notesMasterId r:id="rId43"/>
  </p:notesMasterIdLst>
  <p:sldIdLst>
    <p:sldId id="268" r:id="rId5"/>
    <p:sldId id="2147308092" r:id="rId6"/>
    <p:sldId id="2147308077" r:id="rId7"/>
    <p:sldId id="2147308085" r:id="rId8"/>
    <p:sldId id="2147308084" r:id="rId9"/>
    <p:sldId id="2147308119" r:id="rId10"/>
    <p:sldId id="2147308122" r:id="rId11"/>
    <p:sldId id="2147308089" r:id="rId12"/>
    <p:sldId id="2147308088" r:id="rId13"/>
    <p:sldId id="2147308093" r:id="rId14"/>
    <p:sldId id="299" r:id="rId15"/>
    <p:sldId id="2147308091" r:id="rId16"/>
    <p:sldId id="2147308095" r:id="rId17"/>
    <p:sldId id="2147308101" r:id="rId18"/>
    <p:sldId id="2147308105" r:id="rId19"/>
    <p:sldId id="2147308111" r:id="rId20"/>
    <p:sldId id="2147308094" r:id="rId21"/>
    <p:sldId id="2147308090" r:id="rId22"/>
    <p:sldId id="2147308108" r:id="rId23"/>
    <p:sldId id="2147308109" r:id="rId24"/>
    <p:sldId id="2147308112" r:id="rId25"/>
    <p:sldId id="2147308107" r:id="rId26"/>
    <p:sldId id="2147308113" r:id="rId27"/>
    <p:sldId id="2147308096" r:id="rId28"/>
    <p:sldId id="2147308115" r:id="rId29"/>
    <p:sldId id="2147308097" r:id="rId30"/>
    <p:sldId id="2147308114" r:id="rId31"/>
    <p:sldId id="2147308117" r:id="rId32"/>
    <p:sldId id="2147308098" r:id="rId33"/>
    <p:sldId id="2147308118" r:id="rId34"/>
    <p:sldId id="305" r:id="rId35"/>
    <p:sldId id="2147308100" r:id="rId36"/>
    <p:sldId id="2147308116" r:id="rId37"/>
    <p:sldId id="2147308104" r:id="rId38"/>
    <p:sldId id="2147308099" r:id="rId39"/>
    <p:sldId id="2147308120" r:id="rId40"/>
    <p:sldId id="2147308121" r:id="rId41"/>
    <p:sldId id="297" r:id="rId42"/>
  </p:sldIdLst>
  <p:sldSz cx="12863513" cy="723582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7BB27D-38CC-4047-A872-5F5B8EBEEBD3}">
          <p14:sldIdLst>
            <p14:sldId id="268"/>
          </p14:sldIdLst>
        </p14:section>
        <p14:section name="UX and UI definitions" id="{43E5EE17-51B6-408F-B70B-7F2687D1AAE0}">
          <p14:sldIdLst>
            <p14:sldId id="2147308092"/>
            <p14:sldId id="2147308077"/>
            <p14:sldId id="2147308085"/>
            <p14:sldId id="2147308084"/>
            <p14:sldId id="2147308119"/>
            <p14:sldId id="2147308122"/>
            <p14:sldId id="2147308089"/>
            <p14:sldId id="2147308088"/>
          </p14:sldIdLst>
        </p14:section>
        <p14:section name="UX psychology and laws" id="{E045D099-08E7-448F-9CB3-EF75B141FBEC}">
          <p14:sldIdLst>
            <p14:sldId id="2147308093"/>
            <p14:sldId id="299"/>
            <p14:sldId id="2147308091"/>
            <p14:sldId id="2147308095"/>
            <p14:sldId id="2147308101"/>
            <p14:sldId id="2147308105"/>
            <p14:sldId id="2147308111"/>
            <p14:sldId id="2147308094"/>
            <p14:sldId id="2147308090"/>
          </p14:sldIdLst>
        </p14:section>
        <p14:section name="Desktop vs mobile vs tablet consideration" id="{6CAC7418-2966-43A4-8279-D7A90C32007A}">
          <p14:sldIdLst>
            <p14:sldId id="2147308108"/>
            <p14:sldId id="2147308109"/>
            <p14:sldId id="2147308112"/>
            <p14:sldId id="2147308107"/>
          </p14:sldIdLst>
        </p14:section>
        <p14:section name="Colours, gradients, HTML components" id="{A8B4D91C-D04E-4FCB-8203-B95347E17A31}">
          <p14:sldIdLst>
            <p14:sldId id="2147308113"/>
            <p14:sldId id="2147308096"/>
            <p14:sldId id="2147308115"/>
            <p14:sldId id="2147308097"/>
            <p14:sldId id="2147308114"/>
          </p14:sldIdLst>
        </p14:section>
        <p14:section name="Iconography &amp; typography" id="{7A23E635-57D4-46AA-BDC0-694D9BFFC8D7}">
          <p14:sldIdLst>
            <p14:sldId id="2147308117"/>
            <p14:sldId id="2147308098"/>
            <p14:sldId id="2147308118"/>
            <p14:sldId id="305"/>
            <p14:sldId id="2147308100"/>
          </p14:sldIdLst>
        </p14:section>
        <p14:section name="Resources and references" id="{286AD668-4646-4990-943D-6CCC4A5B1AC6}">
          <p14:sldIdLst>
            <p14:sldId id="2147308116"/>
            <p14:sldId id="2147308104"/>
            <p14:sldId id="2147308099"/>
            <p14:sldId id="2147308120"/>
          </p14:sldIdLst>
        </p14:section>
        <p14:section name="Contact info" id="{913F1980-71DC-4529-88E3-093EE5B806F9}">
          <p14:sldIdLst>
            <p14:sldId id="2147308121"/>
            <p14:sldId id="297"/>
          </p14:sldIdLst>
        </p14:section>
      </p14:sectionLst>
    </p:ext>
    <p:ext uri="{EFAFB233-063F-42B5-8137-9DF3F51BA10A}">
      <p15:sldGuideLst xmlns:p15="http://schemas.microsoft.com/office/powerpoint/2012/main">
        <p15:guide id="1" orient="horz" pos="2280" userDrawn="1">
          <p15:clr>
            <a:srgbClr val="A4A3A4"/>
          </p15:clr>
        </p15:guide>
        <p15:guide id="2" pos="405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CF04C6-F4A6-488E-8496-057F91D9DDF7}" v="2958" dt="2024-04-12T11:57:01.6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30" autoAdjust="0"/>
    <p:restoredTop sz="94660"/>
  </p:normalViewPr>
  <p:slideViewPr>
    <p:cSldViewPr snapToGrid="0">
      <p:cViewPr varScale="1">
        <p:scale>
          <a:sx n="108" d="100"/>
          <a:sy n="108" d="100"/>
        </p:scale>
        <p:origin x="773" y="77"/>
      </p:cViewPr>
      <p:guideLst>
        <p:guide orient="horz" pos="2280"/>
        <p:guide pos="4053"/>
      </p:guideLst>
    </p:cSldViewPr>
  </p:slideViewPr>
  <p:notesTextViewPr>
    <p:cViewPr>
      <p:scale>
        <a:sx n="1" d="1"/>
        <a:sy n="1" d="1"/>
      </p:scale>
      <p:origin x="0" y="0"/>
    </p:cViewPr>
  </p:notesTextViewPr>
  <p:notesViewPr>
    <p:cSldViewPr snapToGrid="0">
      <p:cViewPr varScale="1">
        <p:scale>
          <a:sx n="88" d="100"/>
          <a:sy n="88" d="100"/>
        </p:scale>
        <p:origin x="2539"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 Black" userId="abd8650f-8008-420e-82e2-aa99da7ffd4d" providerId="ADAL" clId="{E5CF04C6-F4A6-488E-8496-057F91D9DDF7}"/>
    <pc:docChg chg="undo redo custSel addSld delSld modSld sldOrd modMainMaster addSection modSection modNotesMaster">
      <pc:chgData name="Anna Black" userId="abd8650f-8008-420e-82e2-aa99da7ffd4d" providerId="ADAL" clId="{E5CF04C6-F4A6-488E-8496-057F91D9DDF7}" dt="2024-04-12T15:24:31.638" v="16784" actId="20577"/>
      <pc:docMkLst>
        <pc:docMk/>
      </pc:docMkLst>
      <pc:sldChg chg="addSp delSp modSp mod setBg delAnim modAnim">
        <pc:chgData name="Anna Black" userId="abd8650f-8008-420e-82e2-aa99da7ffd4d" providerId="ADAL" clId="{E5CF04C6-F4A6-488E-8496-057F91D9DDF7}" dt="2024-04-11T19:15:02.041" v="13946" actId="6549"/>
        <pc:sldMkLst>
          <pc:docMk/>
          <pc:sldMk cId="650298187" sldId="268"/>
        </pc:sldMkLst>
        <pc:spChg chg="del mod">
          <ac:chgData name="Anna Black" userId="abd8650f-8008-420e-82e2-aa99da7ffd4d" providerId="ADAL" clId="{E5CF04C6-F4A6-488E-8496-057F91D9DDF7}" dt="2024-04-09T09:06:18.054" v="759"/>
          <ac:spMkLst>
            <pc:docMk/>
            <pc:sldMk cId="650298187" sldId="268"/>
            <ac:spMk id="2" creationId="{BB38F624-11E5-CBDC-DA63-11DAA30F5B40}"/>
          </ac:spMkLst>
        </pc:spChg>
        <pc:spChg chg="add del mod">
          <ac:chgData name="Anna Black" userId="abd8650f-8008-420e-82e2-aa99da7ffd4d" providerId="ADAL" clId="{E5CF04C6-F4A6-488E-8496-057F91D9DDF7}" dt="2024-04-09T08:46:06.396" v="389" actId="478"/>
          <ac:spMkLst>
            <pc:docMk/>
            <pc:sldMk cId="650298187" sldId="268"/>
            <ac:spMk id="3" creationId="{B435E054-1686-F9F4-5428-282A9A3B94D5}"/>
          </ac:spMkLst>
        </pc:spChg>
        <pc:spChg chg="add mod">
          <ac:chgData name="Anna Black" userId="abd8650f-8008-420e-82e2-aa99da7ffd4d" providerId="ADAL" clId="{E5CF04C6-F4A6-488E-8496-057F91D9DDF7}" dt="2024-04-11T19:15:02.041" v="13946" actId="6549"/>
          <ac:spMkLst>
            <pc:docMk/>
            <pc:sldMk cId="650298187" sldId="268"/>
            <ac:spMk id="9" creationId="{30125147-524E-5FBD-2BCC-7551EB2AC0B4}"/>
          </ac:spMkLst>
        </pc:spChg>
        <pc:picChg chg="add del mod">
          <ac:chgData name="Anna Black" userId="abd8650f-8008-420e-82e2-aa99da7ffd4d" providerId="ADAL" clId="{E5CF04C6-F4A6-488E-8496-057F91D9DDF7}" dt="2024-04-09T09:01:12.990" v="544" actId="478"/>
          <ac:picMkLst>
            <pc:docMk/>
            <pc:sldMk cId="650298187" sldId="268"/>
            <ac:picMk id="4" creationId="{2FFCB1A0-94C4-9076-A979-FAA69F6AB2EC}"/>
          </ac:picMkLst>
        </pc:picChg>
        <pc:picChg chg="add del mod">
          <ac:chgData name="Anna Black" userId="abd8650f-8008-420e-82e2-aa99da7ffd4d" providerId="ADAL" clId="{E5CF04C6-F4A6-488E-8496-057F91D9DDF7}" dt="2024-04-09T09:01:14.830" v="545" actId="478"/>
          <ac:picMkLst>
            <pc:docMk/>
            <pc:sldMk cId="650298187" sldId="268"/>
            <ac:picMk id="5" creationId="{1802AEC4-70D9-F96E-4925-03B8C3CB6F28}"/>
          </ac:picMkLst>
        </pc:picChg>
        <pc:picChg chg="add del mod">
          <ac:chgData name="Anna Black" userId="abd8650f-8008-420e-82e2-aa99da7ffd4d" providerId="ADAL" clId="{E5CF04C6-F4A6-488E-8496-057F91D9DDF7}" dt="2024-04-09T09:01:12.990" v="544" actId="478"/>
          <ac:picMkLst>
            <pc:docMk/>
            <pc:sldMk cId="650298187" sldId="268"/>
            <ac:picMk id="6" creationId="{4D13B6E2-9FF6-49D3-A55B-648677940A16}"/>
          </ac:picMkLst>
        </pc:picChg>
        <pc:picChg chg="add del mod">
          <ac:chgData name="Anna Black" userId="abd8650f-8008-420e-82e2-aa99da7ffd4d" providerId="ADAL" clId="{E5CF04C6-F4A6-488E-8496-057F91D9DDF7}" dt="2024-04-09T09:01:17.233" v="546" actId="478"/>
          <ac:picMkLst>
            <pc:docMk/>
            <pc:sldMk cId="650298187" sldId="268"/>
            <ac:picMk id="7" creationId="{360A132E-6E40-843B-981C-1870578EEE76}"/>
          </ac:picMkLst>
        </pc:picChg>
        <pc:picChg chg="add del mod">
          <ac:chgData name="Anna Black" userId="abd8650f-8008-420e-82e2-aa99da7ffd4d" providerId="ADAL" clId="{E5CF04C6-F4A6-488E-8496-057F91D9DDF7}" dt="2024-04-09T09:01:24.018" v="550" actId="478"/>
          <ac:picMkLst>
            <pc:docMk/>
            <pc:sldMk cId="650298187" sldId="268"/>
            <ac:picMk id="8" creationId="{DAAD9841-5B87-FFCA-1B3E-83BCCD8CD0D9}"/>
          </ac:picMkLst>
        </pc:picChg>
        <pc:picChg chg="add del mod">
          <ac:chgData name="Anna Black" userId="abd8650f-8008-420e-82e2-aa99da7ffd4d" providerId="ADAL" clId="{E5CF04C6-F4A6-488E-8496-057F91D9DDF7}" dt="2024-04-09T09:01:12.990" v="544" actId="478"/>
          <ac:picMkLst>
            <pc:docMk/>
            <pc:sldMk cId="650298187" sldId="268"/>
            <ac:picMk id="1026" creationId="{EDA48558-6EE7-F708-8CE5-749E86DB7A01}"/>
          </ac:picMkLst>
        </pc:picChg>
        <pc:picChg chg="add del mod">
          <ac:chgData name="Anna Black" userId="abd8650f-8008-420e-82e2-aa99da7ffd4d" providerId="ADAL" clId="{E5CF04C6-F4A6-488E-8496-057F91D9DDF7}" dt="2024-04-09T08:58:54.843" v="532" actId="478"/>
          <ac:picMkLst>
            <pc:docMk/>
            <pc:sldMk cId="650298187" sldId="268"/>
            <ac:picMk id="1028" creationId="{867FD806-7CE9-0207-6938-8B254BB82779}"/>
          </ac:picMkLst>
        </pc:picChg>
        <pc:picChg chg="add del mod">
          <ac:chgData name="Anna Black" userId="abd8650f-8008-420e-82e2-aa99da7ffd4d" providerId="ADAL" clId="{E5CF04C6-F4A6-488E-8496-057F91D9DDF7}" dt="2024-04-09T09:05:38.144" v="727" actId="478"/>
          <ac:picMkLst>
            <pc:docMk/>
            <pc:sldMk cId="650298187" sldId="268"/>
            <ac:picMk id="1030" creationId="{EE8B67C5-D264-1A39-46A8-5A215C4B06D0}"/>
          </ac:picMkLst>
        </pc:picChg>
      </pc:sldChg>
      <pc:sldChg chg="addSp delSp modSp mod setBg modClrScheme delAnim modAnim chgLayout">
        <pc:chgData name="Anna Black" userId="abd8650f-8008-420e-82e2-aa99da7ffd4d" providerId="ADAL" clId="{E5CF04C6-F4A6-488E-8496-057F91D9DDF7}" dt="2024-04-12T10:36:46.117" v="14682" actId="12789"/>
        <pc:sldMkLst>
          <pc:docMk/>
          <pc:sldMk cId="1897188554" sldId="297"/>
        </pc:sldMkLst>
        <pc:spChg chg="add del mod ord">
          <ac:chgData name="Anna Black" userId="abd8650f-8008-420e-82e2-aa99da7ffd4d" providerId="ADAL" clId="{E5CF04C6-F4A6-488E-8496-057F91D9DDF7}" dt="2024-04-09T17:29:00.604" v="4264" actId="478"/>
          <ac:spMkLst>
            <pc:docMk/>
            <pc:sldMk cId="1897188554" sldId="297"/>
            <ac:spMk id="2" creationId="{BB62014B-F0CD-6BBD-24B3-2C90A323EAEE}"/>
          </ac:spMkLst>
        </pc:spChg>
        <pc:spChg chg="add del mod ord">
          <ac:chgData name="Anna Black" userId="abd8650f-8008-420e-82e2-aa99da7ffd4d" providerId="ADAL" clId="{E5CF04C6-F4A6-488E-8496-057F91D9DDF7}" dt="2024-04-09T17:28:57.957" v="4263" actId="478"/>
          <ac:spMkLst>
            <pc:docMk/>
            <pc:sldMk cId="1897188554" sldId="297"/>
            <ac:spMk id="3" creationId="{AB9AD517-0D0A-AFFA-E01E-3B041438ADE1}"/>
          </ac:spMkLst>
        </pc:spChg>
        <pc:spChg chg="mod">
          <ac:chgData name="Anna Black" userId="abd8650f-8008-420e-82e2-aa99da7ffd4d" providerId="ADAL" clId="{E5CF04C6-F4A6-488E-8496-057F91D9DDF7}" dt="2024-04-12T10:36:46.117" v="14682" actId="12789"/>
          <ac:spMkLst>
            <pc:docMk/>
            <pc:sldMk cId="1897188554" sldId="297"/>
            <ac:spMk id="11" creationId="{2F0C15F8-4B49-EAC4-FA17-F05175EECF5E}"/>
          </ac:spMkLst>
        </pc:spChg>
        <pc:spChg chg="del mod">
          <ac:chgData name="Anna Black" userId="abd8650f-8008-420e-82e2-aa99da7ffd4d" providerId="ADAL" clId="{E5CF04C6-F4A6-488E-8496-057F91D9DDF7}" dt="2024-04-09T17:27:54.941" v="4247" actId="478"/>
          <ac:spMkLst>
            <pc:docMk/>
            <pc:sldMk cId="1897188554" sldId="297"/>
            <ac:spMk id="12" creationId="{EE8BC33B-3604-544C-53F7-8BD2CAFA1C06}"/>
          </ac:spMkLst>
        </pc:spChg>
        <pc:picChg chg="mod">
          <ac:chgData name="Anna Black" userId="abd8650f-8008-420e-82e2-aa99da7ffd4d" providerId="ADAL" clId="{E5CF04C6-F4A6-488E-8496-057F91D9DDF7}" dt="2024-04-12T10:36:20.268" v="14674" actId="553"/>
          <ac:picMkLst>
            <pc:docMk/>
            <pc:sldMk cId="1897188554" sldId="297"/>
            <ac:picMk id="5" creationId="{9654A661-860D-6A57-6C63-0D6681075600}"/>
          </ac:picMkLst>
        </pc:picChg>
        <pc:picChg chg="mod">
          <ac:chgData name="Anna Black" userId="abd8650f-8008-420e-82e2-aa99da7ffd4d" providerId="ADAL" clId="{E5CF04C6-F4A6-488E-8496-057F91D9DDF7}" dt="2024-04-12T10:36:46.117" v="14682" actId="12789"/>
          <ac:picMkLst>
            <pc:docMk/>
            <pc:sldMk cId="1897188554" sldId="297"/>
            <ac:picMk id="7" creationId="{417C1C70-66CF-0933-A2C8-3CF6CD80643C}"/>
          </ac:picMkLst>
        </pc:picChg>
      </pc:sldChg>
      <pc:sldChg chg="addSp delSp modSp mod setBg addAnim delAnim modAnim">
        <pc:chgData name="Anna Black" userId="abd8650f-8008-420e-82e2-aa99da7ffd4d" providerId="ADAL" clId="{E5CF04C6-F4A6-488E-8496-057F91D9DDF7}" dt="2024-04-12T09:54:12.809" v="14304" actId="14100"/>
        <pc:sldMkLst>
          <pc:docMk/>
          <pc:sldMk cId="3557879177" sldId="299"/>
        </pc:sldMkLst>
        <pc:spChg chg="del mod">
          <ac:chgData name="Anna Black" userId="abd8650f-8008-420e-82e2-aa99da7ffd4d" providerId="ADAL" clId="{E5CF04C6-F4A6-488E-8496-057F91D9DDF7}" dt="2024-04-09T09:38:21.331" v="1136"/>
          <ac:spMkLst>
            <pc:docMk/>
            <pc:sldMk cId="3557879177" sldId="299"/>
            <ac:spMk id="2" creationId="{66949245-C645-7009-3021-81CDAD082BAC}"/>
          </ac:spMkLst>
        </pc:spChg>
        <pc:spChg chg="mod ord">
          <ac:chgData name="Anna Black" userId="abd8650f-8008-420e-82e2-aa99da7ffd4d" providerId="ADAL" clId="{E5CF04C6-F4A6-488E-8496-057F91D9DDF7}" dt="2024-04-12T09:54:12.809" v="14304" actId="14100"/>
          <ac:spMkLst>
            <pc:docMk/>
            <pc:sldMk cId="3557879177" sldId="299"/>
            <ac:spMk id="3" creationId="{A0F13F93-5F09-38A5-D979-884F5D6B0A73}"/>
          </ac:spMkLst>
        </pc:spChg>
        <pc:spChg chg="add del mod">
          <ac:chgData name="Anna Black" userId="abd8650f-8008-420e-82e2-aa99da7ffd4d" providerId="ADAL" clId="{E5CF04C6-F4A6-488E-8496-057F91D9DDF7}" dt="2024-04-09T09:40:04.162" v="1148" actId="478"/>
          <ac:spMkLst>
            <pc:docMk/>
            <pc:sldMk cId="3557879177" sldId="299"/>
            <ac:spMk id="6" creationId="{976AA89A-55B3-0717-9F8E-4202DD95D8F0}"/>
          </ac:spMkLst>
        </pc:spChg>
        <pc:spChg chg="add mod">
          <ac:chgData name="Anna Black" userId="abd8650f-8008-420e-82e2-aa99da7ffd4d" providerId="ADAL" clId="{E5CF04C6-F4A6-488E-8496-057F91D9DDF7}" dt="2024-04-09T09:39:38.207" v="1144" actId="552"/>
          <ac:spMkLst>
            <pc:docMk/>
            <pc:sldMk cId="3557879177" sldId="299"/>
            <ac:spMk id="9" creationId="{8F852A8D-7695-7C13-DC33-B86382386EA6}"/>
          </ac:spMkLst>
        </pc:spChg>
        <pc:graphicFrameChg chg="add del mod modGraphic">
          <ac:chgData name="Anna Black" userId="abd8650f-8008-420e-82e2-aa99da7ffd4d" providerId="ADAL" clId="{E5CF04C6-F4A6-488E-8496-057F91D9DDF7}" dt="2024-04-09T09:36:24.681" v="1118" actId="478"/>
          <ac:graphicFrameMkLst>
            <pc:docMk/>
            <pc:sldMk cId="3557879177" sldId="299"/>
            <ac:graphicFrameMk id="7" creationId="{ABF78E5A-1E2F-16BC-B182-BEB7F265FA7A}"/>
          </ac:graphicFrameMkLst>
        </pc:graphicFrameChg>
        <pc:graphicFrameChg chg="add mod modGraphic">
          <ac:chgData name="Anna Black" userId="abd8650f-8008-420e-82e2-aa99da7ffd4d" providerId="ADAL" clId="{E5CF04C6-F4A6-488E-8496-057F91D9DDF7}" dt="2024-04-09T17:00:22.767" v="4159" actId="207"/>
          <ac:graphicFrameMkLst>
            <pc:docMk/>
            <pc:sldMk cId="3557879177" sldId="299"/>
            <ac:graphicFrameMk id="8" creationId="{EBB3822C-DAD6-B15B-EF50-8382029347A1}"/>
          </ac:graphicFrameMkLst>
        </pc:graphicFrameChg>
        <pc:picChg chg="add del mod">
          <ac:chgData name="Anna Black" userId="abd8650f-8008-420e-82e2-aa99da7ffd4d" providerId="ADAL" clId="{E5CF04C6-F4A6-488E-8496-057F91D9DDF7}" dt="2024-04-09T09:34:44.853" v="1110" actId="478"/>
          <ac:picMkLst>
            <pc:docMk/>
            <pc:sldMk cId="3557879177" sldId="299"/>
            <ac:picMk id="4" creationId="{B9EB736B-496F-2EA5-26E4-E936BC17B3C1}"/>
          </ac:picMkLst>
        </pc:picChg>
      </pc:sldChg>
      <pc:sldChg chg="addSp delSp modSp new del mod">
        <pc:chgData name="Anna Black" userId="abd8650f-8008-420e-82e2-aa99da7ffd4d" providerId="ADAL" clId="{E5CF04C6-F4A6-488E-8496-057F91D9DDF7}" dt="2024-04-08T15:36:20.458" v="104" actId="47"/>
        <pc:sldMkLst>
          <pc:docMk/>
          <pc:sldMk cId="2144963138" sldId="300"/>
        </pc:sldMkLst>
        <pc:graphicFrameChg chg="add del mod modGraphic">
          <ac:chgData name="Anna Black" userId="abd8650f-8008-420e-82e2-aa99da7ffd4d" providerId="ADAL" clId="{E5CF04C6-F4A6-488E-8496-057F91D9DDF7}" dt="2024-04-08T15:20:49.498" v="91" actId="478"/>
          <ac:graphicFrameMkLst>
            <pc:docMk/>
            <pc:sldMk cId="2144963138" sldId="300"/>
            <ac:graphicFrameMk id="2" creationId="{181183CD-1190-5B5B-39C8-ACB25A4D345E}"/>
          </ac:graphicFrameMkLst>
        </pc:graphicFrameChg>
        <pc:graphicFrameChg chg="add mod">
          <ac:chgData name="Anna Black" userId="abd8650f-8008-420e-82e2-aa99da7ffd4d" providerId="ADAL" clId="{E5CF04C6-F4A6-488E-8496-057F91D9DDF7}" dt="2024-04-08T15:20:50.536" v="92"/>
          <ac:graphicFrameMkLst>
            <pc:docMk/>
            <pc:sldMk cId="2144963138" sldId="300"/>
            <ac:graphicFrameMk id="3" creationId="{6CAF922E-A8E3-9533-5E18-DD67509BF8E8}"/>
          </ac:graphicFrameMkLst>
        </pc:graphicFrameChg>
        <pc:picChg chg="add mod">
          <ac:chgData name="Anna Black" userId="abd8650f-8008-420e-82e2-aa99da7ffd4d" providerId="ADAL" clId="{E5CF04C6-F4A6-488E-8496-057F91D9DDF7}" dt="2024-04-08T15:35:24.220" v="98" actId="1076"/>
          <ac:picMkLst>
            <pc:docMk/>
            <pc:sldMk cId="2144963138" sldId="300"/>
            <ac:picMk id="4" creationId="{E6B43805-C9CB-6B50-3F41-BF807BA8F87E}"/>
          </ac:picMkLst>
        </pc:picChg>
      </pc:sldChg>
      <pc:sldChg chg="addSp delSp modSp add del mod ord modClrScheme delAnim modAnim chgLayout">
        <pc:chgData name="Anna Black" userId="abd8650f-8008-420e-82e2-aa99da7ffd4d" providerId="ADAL" clId="{E5CF04C6-F4A6-488E-8496-057F91D9DDF7}" dt="2024-04-11T14:52:42.652" v="12853" actId="47"/>
        <pc:sldMkLst>
          <pc:docMk/>
          <pc:sldMk cId="1908740480" sldId="301"/>
        </pc:sldMkLst>
        <pc:spChg chg="add mod">
          <ac:chgData name="Anna Black" userId="abd8650f-8008-420e-82e2-aa99da7ffd4d" providerId="ADAL" clId="{E5CF04C6-F4A6-488E-8496-057F91D9DDF7}" dt="2024-04-11T10:13:16.026" v="9429" actId="1076"/>
          <ac:spMkLst>
            <pc:docMk/>
            <pc:sldMk cId="1908740480" sldId="301"/>
            <ac:spMk id="2" creationId="{311A343C-CAB7-6E5A-1B88-DAD032E1DD39}"/>
          </ac:spMkLst>
        </pc:spChg>
        <pc:spChg chg="del mod">
          <ac:chgData name="Anna Black" userId="abd8650f-8008-420e-82e2-aa99da7ffd4d" providerId="ADAL" clId="{E5CF04C6-F4A6-488E-8496-057F91D9DDF7}" dt="2024-04-09T14:32:57.868" v="3429" actId="478"/>
          <ac:spMkLst>
            <pc:docMk/>
            <pc:sldMk cId="1908740480" sldId="301"/>
            <ac:spMk id="2" creationId="{66949245-C645-7009-3021-81CDAD082BAC}"/>
          </ac:spMkLst>
        </pc:spChg>
        <pc:spChg chg="del mod">
          <ac:chgData name="Anna Black" userId="abd8650f-8008-420e-82e2-aa99da7ffd4d" providerId="ADAL" clId="{E5CF04C6-F4A6-488E-8496-057F91D9DDF7}" dt="2024-04-09T14:33:03.127" v="3431" actId="478"/>
          <ac:spMkLst>
            <pc:docMk/>
            <pc:sldMk cId="1908740480" sldId="301"/>
            <ac:spMk id="3" creationId="{A0F13F93-5F09-38A5-D979-884F5D6B0A73}"/>
          </ac:spMkLst>
        </pc:spChg>
        <pc:spChg chg="add mod">
          <ac:chgData name="Anna Black" userId="abd8650f-8008-420e-82e2-aa99da7ffd4d" providerId="ADAL" clId="{E5CF04C6-F4A6-488E-8496-057F91D9DDF7}" dt="2024-04-11T10:13:16.026" v="9429" actId="1076"/>
          <ac:spMkLst>
            <pc:docMk/>
            <pc:sldMk cId="1908740480" sldId="301"/>
            <ac:spMk id="3" creationId="{B6D3C9B9-ECB7-3D87-CE01-183B57695762}"/>
          </ac:spMkLst>
        </pc:spChg>
        <pc:spChg chg="add del mod">
          <ac:chgData name="Anna Black" userId="abd8650f-8008-420e-82e2-aa99da7ffd4d" providerId="ADAL" clId="{E5CF04C6-F4A6-488E-8496-057F91D9DDF7}" dt="2024-04-11T10:13:31.602" v="9439" actId="478"/>
          <ac:spMkLst>
            <pc:docMk/>
            <pc:sldMk cId="1908740480" sldId="301"/>
            <ac:spMk id="4" creationId="{2F8F1CCF-7857-0422-D3C6-79CDCD28FED5}"/>
          </ac:spMkLst>
        </pc:spChg>
        <pc:spChg chg="add del mod ord">
          <ac:chgData name="Anna Black" userId="abd8650f-8008-420e-82e2-aa99da7ffd4d" providerId="ADAL" clId="{E5CF04C6-F4A6-488E-8496-057F91D9DDF7}" dt="2024-04-09T14:31:25.326" v="3402" actId="700"/>
          <ac:spMkLst>
            <pc:docMk/>
            <pc:sldMk cId="1908740480" sldId="301"/>
            <ac:spMk id="4" creationId="{8CB54A99-635D-E61F-9671-6993DD031446}"/>
          </ac:spMkLst>
        </pc:spChg>
        <pc:spChg chg="add del mod">
          <ac:chgData name="Anna Black" userId="abd8650f-8008-420e-82e2-aa99da7ffd4d" providerId="ADAL" clId="{E5CF04C6-F4A6-488E-8496-057F91D9DDF7}" dt="2024-04-09T14:31:40.059" v="3404" actId="478"/>
          <ac:spMkLst>
            <pc:docMk/>
            <pc:sldMk cId="1908740480" sldId="301"/>
            <ac:spMk id="5" creationId="{7B435B10-84F6-A12C-0C43-250AA3FE2F3C}"/>
          </ac:spMkLst>
        </pc:spChg>
        <pc:spChg chg="add mod ord">
          <ac:chgData name="Anna Black" userId="abd8650f-8008-420e-82e2-aa99da7ffd4d" providerId="ADAL" clId="{E5CF04C6-F4A6-488E-8496-057F91D9DDF7}" dt="2024-04-09T14:33:00.185" v="3430"/>
          <ac:spMkLst>
            <pc:docMk/>
            <pc:sldMk cId="1908740480" sldId="301"/>
            <ac:spMk id="6" creationId="{AF282BC3-8FEA-59A9-2634-85B63F3D76E1}"/>
          </ac:spMkLst>
        </pc:spChg>
        <pc:spChg chg="add mod ord">
          <ac:chgData name="Anna Black" userId="abd8650f-8008-420e-82e2-aa99da7ffd4d" providerId="ADAL" clId="{E5CF04C6-F4A6-488E-8496-057F91D9DDF7}" dt="2024-04-11T14:52:28.057" v="12845" actId="21"/>
          <ac:spMkLst>
            <pc:docMk/>
            <pc:sldMk cId="1908740480" sldId="301"/>
            <ac:spMk id="7" creationId="{CF8C3FD4-36EE-A0DD-8089-97D95F500618}"/>
          </ac:spMkLst>
        </pc:spChg>
        <pc:spChg chg="add del mod">
          <ac:chgData name="Anna Black" userId="abd8650f-8008-420e-82e2-aa99da7ffd4d" providerId="ADAL" clId="{E5CF04C6-F4A6-488E-8496-057F91D9DDF7}" dt="2024-04-11T10:13:20.106" v="9434" actId="22"/>
          <ac:spMkLst>
            <pc:docMk/>
            <pc:sldMk cId="1908740480" sldId="301"/>
            <ac:spMk id="8" creationId="{40087D8D-37CA-053F-B2DE-40A875F26829}"/>
          </ac:spMkLst>
        </pc:spChg>
        <pc:spChg chg="add mod">
          <ac:chgData name="Anna Black" userId="abd8650f-8008-420e-82e2-aa99da7ffd4d" providerId="ADAL" clId="{E5CF04C6-F4A6-488E-8496-057F91D9DDF7}" dt="2024-04-11T10:13:28.078" v="9437"/>
          <ac:spMkLst>
            <pc:docMk/>
            <pc:sldMk cId="1908740480" sldId="301"/>
            <ac:spMk id="9" creationId="{7B61C064-4FD3-93A7-D782-21EB16D089A5}"/>
          </ac:spMkLst>
        </pc:spChg>
        <pc:spChg chg="add mod">
          <ac:chgData name="Anna Black" userId="abd8650f-8008-420e-82e2-aa99da7ffd4d" providerId="ADAL" clId="{E5CF04C6-F4A6-488E-8496-057F91D9DDF7}" dt="2024-04-11T10:13:28.078" v="9437"/>
          <ac:spMkLst>
            <pc:docMk/>
            <pc:sldMk cId="1908740480" sldId="301"/>
            <ac:spMk id="10" creationId="{FB0CA428-7E5A-5C79-6CE4-C8DEF34382C5}"/>
          </ac:spMkLst>
        </pc:spChg>
        <pc:spChg chg="add mod">
          <ac:chgData name="Anna Black" userId="abd8650f-8008-420e-82e2-aa99da7ffd4d" providerId="ADAL" clId="{E5CF04C6-F4A6-488E-8496-057F91D9DDF7}" dt="2024-04-11T10:13:28.078" v="9437"/>
          <ac:spMkLst>
            <pc:docMk/>
            <pc:sldMk cId="1908740480" sldId="301"/>
            <ac:spMk id="11" creationId="{C831213A-1592-D946-C7C3-6937CF9894DA}"/>
          </ac:spMkLst>
        </pc:spChg>
        <pc:spChg chg="add del mod">
          <ac:chgData name="Anna Black" userId="abd8650f-8008-420e-82e2-aa99da7ffd4d" providerId="ADAL" clId="{E5CF04C6-F4A6-488E-8496-057F91D9DDF7}" dt="2024-04-11T10:13:06.490" v="9426" actId="478"/>
          <ac:spMkLst>
            <pc:docMk/>
            <pc:sldMk cId="1908740480" sldId="301"/>
            <ac:spMk id="32" creationId="{9E64CA95-1B82-0CF9-1033-97AA0CB908EC}"/>
          </ac:spMkLst>
        </pc:spChg>
      </pc:sldChg>
      <pc:sldChg chg="modSp add del modAnim">
        <pc:chgData name="Anna Black" userId="abd8650f-8008-420e-82e2-aa99da7ffd4d" providerId="ADAL" clId="{E5CF04C6-F4A6-488E-8496-057F91D9DDF7}" dt="2024-04-09T16:11:33.431" v="4001" actId="47"/>
        <pc:sldMkLst>
          <pc:docMk/>
          <pc:sldMk cId="398771277" sldId="302"/>
        </pc:sldMkLst>
        <pc:spChg chg="mod">
          <ac:chgData name="Anna Black" userId="abd8650f-8008-420e-82e2-aa99da7ffd4d" providerId="ADAL" clId="{E5CF04C6-F4A6-488E-8496-057F91D9DDF7}" dt="2024-04-09T09:12:43.564" v="889"/>
          <ac:spMkLst>
            <pc:docMk/>
            <pc:sldMk cId="398771277" sldId="302"/>
            <ac:spMk id="2" creationId="{66949245-C645-7009-3021-81CDAD082BAC}"/>
          </ac:spMkLst>
        </pc:spChg>
        <pc:spChg chg="mod">
          <ac:chgData name="Anna Black" userId="abd8650f-8008-420e-82e2-aa99da7ffd4d" providerId="ADAL" clId="{E5CF04C6-F4A6-488E-8496-057F91D9DDF7}" dt="2024-04-09T09:12:43.564" v="889"/>
          <ac:spMkLst>
            <pc:docMk/>
            <pc:sldMk cId="398771277" sldId="302"/>
            <ac:spMk id="3" creationId="{A0F13F93-5F09-38A5-D979-884F5D6B0A73}"/>
          </ac:spMkLst>
        </pc:spChg>
      </pc:sldChg>
      <pc:sldChg chg="modSp add del modAnim">
        <pc:chgData name="Anna Black" userId="abd8650f-8008-420e-82e2-aa99da7ffd4d" providerId="ADAL" clId="{E5CF04C6-F4A6-488E-8496-057F91D9DDF7}" dt="2024-04-09T17:27:16.075" v="4245" actId="47"/>
        <pc:sldMkLst>
          <pc:docMk/>
          <pc:sldMk cId="3514195587" sldId="303"/>
        </pc:sldMkLst>
        <pc:spChg chg="mod">
          <ac:chgData name="Anna Black" userId="abd8650f-8008-420e-82e2-aa99da7ffd4d" providerId="ADAL" clId="{E5CF04C6-F4A6-488E-8496-057F91D9DDF7}" dt="2024-04-09T09:12:43.564" v="889"/>
          <ac:spMkLst>
            <pc:docMk/>
            <pc:sldMk cId="3514195587" sldId="303"/>
            <ac:spMk id="2" creationId="{66949245-C645-7009-3021-81CDAD082BAC}"/>
          </ac:spMkLst>
        </pc:spChg>
        <pc:spChg chg="mod">
          <ac:chgData name="Anna Black" userId="abd8650f-8008-420e-82e2-aa99da7ffd4d" providerId="ADAL" clId="{E5CF04C6-F4A6-488E-8496-057F91D9DDF7}" dt="2024-04-09T09:12:43.564" v="889"/>
          <ac:spMkLst>
            <pc:docMk/>
            <pc:sldMk cId="3514195587" sldId="303"/>
            <ac:spMk id="3" creationId="{A0F13F93-5F09-38A5-D979-884F5D6B0A73}"/>
          </ac:spMkLst>
        </pc:spChg>
      </pc:sldChg>
      <pc:sldChg chg="new del">
        <pc:chgData name="Anna Black" userId="abd8650f-8008-420e-82e2-aa99da7ffd4d" providerId="ADAL" clId="{E5CF04C6-F4A6-488E-8496-057F91D9DDF7}" dt="2024-04-08T15:44:17.420" v="167" actId="47"/>
        <pc:sldMkLst>
          <pc:docMk/>
          <pc:sldMk cId="1791292341" sldId="304"/>
        </pc:sldMkLst>
      </pc:sldChg>
      <pc:sldChg chg="addSp delSp modSp add mod ord modClrScheme delAnim modAnim chgLayout">
        <pc:chgData name="Anna Black" userId="abd8650f-8008-420e-82e2-aa99da7ffd4d" providerId="ADAL" clId="{E5CF04C6-F4A6-488E-8496-057F91D9DDF7}" dt="2024-04-12T11:23:45.264" v="15362" actId="20577"/>
        <pc:sldMkLst>
          <pc:docMk/>
          <pc:sldMk cId="1132287538" sldId="305"/>
        </pc:sldMkLst>
        <pc:spChg chg="del mod">
          <ac:chgData name="Anna Black" userId="abd8650f-8008-420e-82e2-aa99da7ffd4d" providerId="ADAL" clId="{E5CF04C6-F4A6-488E-8496-057F91D9DDF7}" dt="2024-04-11T13:49:06.134" v="11284"/>
          <ac:spMkLst>
            <pc:docMk/>
            <pc:sldMk cId="1132287538" sldId="305"/>
            <ac:spMk id="2" creationId="{66949245-C645-7009-3021-81CDAD082BAC}"/>
          </ac:spMkLst>
        </pc:spChg>
        <pc:spChg chg="del mod">
          <ac:chgData name="Anna Black" userId="abd8650f-8008-420e-82e2-aa99da7ffd4d" providerId="ADAL" clId="{E5CF04C6-F4A6-488E-8496-057F91D9DDF7}" dt="2024-04-11T13:51:58.266" v="11323" actId="478"/>
          <ac:spMkLst>
            <pc:docMk/>
            <pc:sldMk cId="1132287538" sldId="305"/>
            <ac:spMk id="3" creationId="{A0F13F93-5F09-38A5-D979-884F5D6B0A73}"/>
          </ac:spMkLst>
        </pc:spChg>
        <pc:spChg chg="mod">
          <ac:chgData name="Anna Black" userId="abd8650f-8008-420e-82e2-aa99da7ffd4d" providerId="ADAL" clId="{E5CF04C6-F4A6-488E-8496-057F91D9DDF7}" dt="2024-04-09T09:12:43.564" v="889"/>
          <ac:spMkLst>
            <pc:docMk/>
            <pc:sldMk cId="1132287538" sldId="305"/>
            <ac:spMk id="5" creationId="{7B435B10-84F6-A12C-0C43-250AA3FE2F3C}"/>
          </ac:spMkLst>
        </pc:spChg>
        <pc:spChg chg="add del mod">
          <ac:chgData name="Anna Black" userId="abd8650f-8008-420e-82e2-aa99da7ffd4d" providerId="ADAL" clId="{E5CF04C6-F4A6-488E-8496-057F91D9DDF7}" dt="2024-04-11T13:58:09.295" v="11437"/>
          <ac:spMkLst>
            <pc:docMk/>
            <pc:sldMk cId="1132287538" sldId="305"/>
            <ac:spMk id="8" creationId="{BE7DD71C-B128-16D1-6730-039060AA61B6}"/>
          </ac:spMkLst>
        </pc:spChg>
        <pc:spChg chg="add del mod">
          <ac:chgData name="Anna Black" userId="abd8650f-8008-420e-82e2-aa99da7ffd4d" providerId="ADAL" clId="{E5CF04C6-F4A6-488E-8496-057F91D9DDF7}" dt="2024-04-11T13:52:40.237" v="11340" actId="478"/>
          <ac:spMkLst>
            <pc:docMk/>
            <pc:sldMk cId="1132287538" sldId="305"/>
            <ac:spMk id="9" creationId="{BD40729F-DBD2-4649-3533-F98FF67581E3}"/>
          </ac:spMkLst>
        </pc:spChg>
        <pc:spChg chg="add del mod">
          <ac:chgData name="Anna Black" userId="abd8650f-8008-420e-82e2-aa99da7ffd4d" providerId="ADAL" clId="{E5CF04C6-F4A6-488E-8496-057F91D9DDF7}" dt="2024-04-11T14:07:21.628" v="11736" actId="478"/>
          <ac:spMkLst>
            <pc:docMk/>
            <pc:sldMk cId="1132287538" sldId="305"/>
            <ac:spMk id="10" creationId="{66EB6B4F-A2A1-89F6-392D-2A75E2943FE9}"/>
          </ac:spMkLst>
        </pc:spChg>
        <pc:spChg chg="add mod ord">
          <ac:chgData name="Anna Black" userId="abd8650f-8008-420e-82e2-aa99da7ffd4d" providerId="ADAL" clId="{E5CF04C6-F4A6-488E-8496-057F91D9DDF7}" dt="2024-04-12T11:23:45.264" v="15362" actId="20577"/>
          <ac:spMkLst>
            <pc:docMk/>
            <pc:sldMk cId="1132287538" sldId="305"/>
            <ac:spMk id="11" creationId="{396ABAC3-A2BC-B1B8-B155-64A711CC4258}"/>
          </ac:spMkLst>
        </pc:spChg>
        <pc:spChg chg="add del mod ord">
          <ac:chgData name="Anna Black" userId="abd8650f-8008-420e-82e2-aa99da7ffd4d" providerId="ADAL" clId="{E5CF04C6-F4A6-488E-8496-057F91D9DDF7}" dt="2024-04-11T13:51:23.497" v="11298" actId="478"/>
          <ac:spMkLst>
            <pc:docMk/>
            <pc:sldMk cId="1132287538" sldId="305"/>
            <ac:spMk id="13" creationId="{AB4E246D-07DC-13AD-6408-58D2AA4B75B4}"/>
          </ac:spMkLst>
        </pc:spChg>
        <pc:spChg chg="add mod">
          <ac:chgData name="Anna Black" userId="abd8650f-8008-420e-82e2-aa99da7ffd4d" providerId="ADAL" clId="{E5CF04C6-F4A6-488E-8496-057F91D9DDF7}" dt="2024-04-11T14:22:27.268" v="12269" actId="20577"/>
          <ac:spMkLst>
            <pc:docMk/>
            <pc:sldMk cId="1132287538" sldId="305"/>
            <ac:spMk id="16" creationId="{A2F201A7-8AED-620A-EEF1-5CAE5450CDC0}"/>
          </ac:spMkLst>
        </pc:spChg>
        <pc:graphicFrameChg chg="add mod modGraphic">
          <ac:chgData name="Anna Black" userId="abd8650f-8008-420e-82e2-aa99da7ffd4d" providerId="ADAL" clId="{E5CF04C6-F4A6-488E-8496-057F91D9DDF7}" dt="2024-04-11T14:23:18.167" v="12277" actId="179"/>
          <ac:graphicFrameMkLst>
            <pc:docMk/>
            <pc:sldMk cId="1132287538" sldId="305"/>
            <ac:graphicFrameMk id="14" creationId="{05DA3AF2-9A1A-1F7D-8092-BE02FE69B451}"/>
          </ac:graphicFrameMkLst>
        </pc:graphicFrameChg>
        <pc:picChg chg="add del mod">
          <ac:chgData name="Anna Black" userId="abd8650f-8008-420e-82e2-aa99da7ffd4d" providerId="ADAL" clId="{E5CF04C6-F4A6-488E-8496-057F91D9DDF7}" dt="2024-04-11T13:50:46.242" v="11292" actId="478"/>
          <ac:picMkLst>
            <pc:docMk/>
            <pc:sldMk cId="1132287538" sldId="305"/>
            <ac:picMk id="4" creationId="{B3A3D967-60E1-5F65-0890-7E95029A5236}"/>
          </ac:picMkLst>
        </pc:picChg>
        <pc:picChg chg="add del mod">
          <ac:chgData name="Anna Black" userId="abd8650f-8008-420e-82e2-aa99da7ffd4d" providerId="ADAL" clId="{E5CF04C6-F4A6-488E-8496-057F91D9DDF7}" dt="2024-04-11T13:50:45.710" v="11291" actId="478"/>
          <ac:picMkLst>
            <pc:docMk/>
            <pc:sldMk cId="1132287538" sldId="305"/>
            <ac:picMk id="6" creationId="{8003BF96-3BE7-96C6-AEBD-D6BA36725F0C}"/>
          </ac:picMkLst>
        </pc:picChg>
        <pc:picChg chg="add del mod">
          <ac:chgData name="Anna Black" userId="abd8650f-8008-420e-82e2-aa99da7ffd4d" providerId="ADAL" clId="{E5CF04C6-F4A6-488E-8496-057F91D9DDF7}" dt="2024-04-11T13:50:45.080" v="11290" actId="478"/>
          <ac:picMkLst>
            <pc:docMk/>
            <pc:sldMk cId="1132287538" sldId="305"/>
            <ac:picMk id="7" creationId="{0CA73CD4-A242-6D9E-488F-EE409D44F3A9}"/>
          </ac:picMkLst>
        </pc:picChg>
        <pc:picChg chg="add del mod">
          <ac:chgData name="Anna Black" userId="abd8650f-8008-420e-82e2-aa99da7ffd4d" providerId="ADAL" clId="{E5CF04C6-F4A6-488E-8496-057F91D9DDF7}" dt="2024-04-11T13:50:47.095" v="11293" actId="478"/>
          <ac:picMkLst>
            <pc:docMk/>
            <pc:sldMk cId="1132287538" sldId="305"/>
            <ac:picMk id="12" creationId="{D9008369-7891-87DA-17DD-FF28B6B5AE2A}"/>
          </ac:picMkLst>
        </pc:picChg>
        <pc:picChg chg="add mod">
          <ac:chgData name="Anna Black" userId="abd8650f-8008-420e-82e2-aa99da7ffd4d" providerId="ADAL" clId="{E5CF04C6-F4A6-488E-8496-057F91D9DDF7}" dt="2024-04-11T14:21:30.050" v="12239" actId="1076"/>
          <ac:picMkLst>
            <pc:docMk/>
            <pc:sldMk cId="1132287538" sldId="305"/>
            <ac:picMk id="17" creationId="{7C3F78F4-5AC9-2E28-4560-65B64B79B4D8}"/>
          </ac:picMkLst>
        </pc:picChg>
        <pc:picChg chg="add mod">
          <ac:chgData name="Anna Black" userId="abd8650f-8008-420e-82e2-aa99da7ffd4d" providerId="ADAL" clId="{E5CF04C6-F4A6-488E-8496-057F91D9DDF7}" dt="2024-04-11T14:21:51.679" v="12244" actId="1076"/>
          <ac:picMkLst>
            <pc:docMk/>
            <pc:sldMk cId="1132287538" sldId="305"/>
            <ac:picMk id="18" creationId="{B03A2813-0F55-4EBF-D133-02319BD0A80D}"/>
          </ac:picMkLst>
        </pc:picChg>
        <pc:picChg chg="add mod">
          <ac:chgData name="Anna Black" userId="abd8650f-8008-420e-82e2-aa99da7ffd4d" providerId="ADAL" clId="{E5CF04C6-F4A6-488E-8496-057F91D9DDF7}" dt="2024-04-11T14:21:48.282" v="12243" actId="1076"/>
          <ac:picMkLst>
            <pc:docMk/>
            <pc:sldMk cId="1132287538" sldId="305"/>
            <ac:picMk id="19" creationId="{80092CB1-B26D-F3CF-4DE4-EDB8EC18ED7B}"/>
          </ac:picMkLst>
        </pc:picChg>
        <pc:picChg chg="add del mod">
          <ac:chgData name="Anna Black" userId="abd8650f-8008-420e-82e2-aa99da7ffd4d" providerId="ADAL" clId="{E5CF04C6-F4A6-488E-8496-057F91D9DDF7}" dt="2024-04-11T14:19:32.554" v="12186" actId="478"/>
          <ac:picMkLst>
            <pc:docMk/>
            <pc:sldMk cId="1132287538" sldId="305"/>
            <ac:picMk id="20" creationId="{AEF759E3-F20B-3BD4-C2D2-010B61D09FA7}"/>
          </ac:picMkLst>
        </pc:picChg>
        <pc:picChg chg="add mod">
          <ac:chgData name="Anna Black" userId="abd8650f-8008-420e-82e2-aa99da7ffd4d" providerId="ADAL" clId="{E5CF04C6-F4A6-488E-8496-057F91D9DDF7}" dt="2024-04-11T14:21:38.730" v="12242" actId="1076"/>
          <ac:picMkLst>
            <pc:docMk/>
            <pc:sldMk cId="1132287538" sldId="305"/>
            <ac:picMk id="21" creationId="{801A4D2B-8B4A-0DB1-F9C8-ED70CB78E36A}"/>
          </ac:picMkLst>
        </pc:picChg>
        <pc:picChg chg="add mod">
          <ac:chgData name="Anna Black" userId="abd8650f-8008-420e-82e2-aa99da7ffd4d" providerId="ADAL" clId="{E5CF04C6-F4A6-488E-8496-057F91D9DDF7}" dt="2024-04-11T14:21:53.696" v="12245" actId="1076"/>
          <ac:picMkLst>
            <pc:docMk/>
            <pc:sldMk cId="1132287538" sldId="305"/>
            <ac:picMk id="24" creationId="{A0CE4E3F-68B2-B17C-B8F1-D8DAD238D919}"/>
          </ac:picMkLst>
        </pc:picChg>
        <pc:picChg chg="add del mod">
          <ac:chgData name="Anna Black" userId="abd8650f-8008-420e-82e2-aa99da7ffd4d" providerId="ADAL" clId="{E5CF04C6-F4A6-488E-8496-057F91D9DDF7}" dt="2024-04-11T14:15:09.098" v="12131" actId="478"/>
          <ac:picMkLst>
            <pc:docMk/>
            <pc:sldMk cId="1132287538" sldId="305"/>
            <ac:picMk id="10242" creationId="{2FC576F4-FBD9-8FEF-D6FF-1FE1A55ED825}"/>
          </ac:picMkLst>
        </pc:picChg>
        <pc:cxnChg chg="add del mod ord">
          <ac:chgData name="Anna Black" userId="abd8650f-8008-420e-82e2-aa99da7ffd4d" providerId="ADAL" clId="{E5CF04C6-F4A6-488E-8496-057F91D9DDF7}" dt="2024-04-11T14:20:50.894" v="12234" actId="478"/>
          <ac:cxnSpMkLst>
            <pc:docMk/>
            <pc:sldMk cId="1132287538" sldId="305"/>
            <ac:cxnSpMk id="23" creationId="{85E51710-E9BF-E2CA-ACFD-2D7E69BB3A67}"/>
          </ac:cxnSpMkLst>
        </pc:cxnChg>
      </pc:sldChg>
      <pc:sldChg chg="modSp add del modAnim">
        <pc:chgData name="Anna Black" userId="abd8650f-8008-420e-82e2-aa99da7ffd4d" providerId="ADAL" clId="{E5CF04C6-F4A6-488E-8496-057F91D9DDF7}" dt="2024-04-11T16:57:09.668" v="13843" actId="47"/>
        <pc:sldMkLst>
          <pc:docMk/>
          <pc:sldMk cId="931284615" sldId="306"/>
        </pc:sldMkLst>
        <pc:spChg chg="mod">
          <ac:chgData name="Anna Black" userId="abd8650f-8008-420e-82e2-aa99da7ffd4d" providerId="ADAL" clId="{E5CF04C6-F4A6-488E-8496-057F91D9DDF7}" dt="2024-04-09T09:12:43.564" v="889"/>
          <ac:spMkLst>
            <pc:docMk/>
            <pc:sldMk cId="931284615" sldId="306"/>
            <ac:spMk id="2" creationId="{66949245-C645-7009-3021-81CDAD082BAC}"/>
          </ac:spMkLst>
        </pc:spChg>
        <pc:spChg chg="mod">
          <ac:chgData name="Anna Black" userId="abd8650f-8008-420e-82e2-aa99da7ffd4d" providerId="ADAL" clId="{E5CF04C6-F4A6-488E-8496-057F91D9DDF7}" dt="2024-04-09T09:12:43.564" v="889"/>
          <ac:spMkLst>
            <pc:docMk/>
            <pc:sldMk cId="931284615" sldId="306"/>
            <ac:spMk id="3" creationId="{A0F13F93-5F09-38A5-D979-884F5D6B0A73}"/>
          </ac:spMkLst>
        </pc:spChg>
      </pc:sldChg>
      <pc:sldChg chg="del">
        <pc:chgData name="Anna Black" userId="abd8650f-8008-420e-82e2-aa99da7ffd4d" providerId="ADAL" clId="{E5CF04C6-F4A6-488E-8496-057F91D9DDF7}" dt="2024-04-08T15:16:38.513" v="67" actId="47"/>
        <pc:sldMkLst>
          <pc:docMk/>
          <pc:sldMk cId="2551085427" sldId="306"/>
        </pc:sldMkLst>
      </pc:sldChg>
      <pc:sldChg chg="del">
        <pc:chgData name="Anna Black" userId="abd8650f-8008-420e-82e2-aa99da7ffd4d" providerId="ADAL" clId="{E5CF04C6-F4A6-488E-8496-057F91D9DDF7}" dt="2024-04-08T15:16:38.974" v="68" actId="47"/>
        <pc:sldMkLst>
          <pc:docMk/>
          <pc:sldMk cId="3027536971" sldId="307"/>
        </pc:sldMkLst>
      </pc:sldChg>
      <pc:sldChg chg="del">
        <pc:chgData name="Anna Black" userId="abd8650f-8008-420e-82e2-aa99da7ffd4d" providerId="ADAL" clId="{E5CF04C6-F4A6-488E-8496-057F91D9DDF7}" dt="2024-04-08T15:16:39.412" v="69" actId="47"/>
        <pc:sldMkLst>
          <pc:docMk/>
          <pc:sldMk cId="525231642" sldId="308"/>
        </pc:sldMkLst>
      </pc:sldChg>
      <pc:sldChg chg="del">
        <pc:chgData name="Anna Black" userId="abd8650f-8008-420e-82e2-aa99da7ffd4d" providerId="ADAL" clId="{E5CF04C6-F4A6-488E-8496-057F91D9DDF7}" dt="2024-04-08T15:16:39.893" v="70" actId="47"/>
        <pc:sldMkLst>
          <pc:docMk/>
          <pc:sldMk cId="2606439949" sldId="309"/>
        </pc:sldMkLst>
      </pc:sldChg>
      <pc:sldChg chg="modSp add del mod modAnim">
        <pc:chgData name="Anna Black" userId="abd8650f-8008-420e-82e2-aa99da7ffd4d" providerId="ADAL" clId="{E5CF04C6-F4A6-488E-8496-057F91D9DDF7}" dt="2024-04-10T13:04:01.908" v="5085" actId="47"/>
        <pc:sldMkLst>
          <pc:docMk/>
          <pc:sldMk cId="3538775814" sldId="2076138517"/>
        </pc:sldMkLst>
        <pc:spChg chg="mod">
          <ac:chgData name="Anna Black" userId="abd8650f-8008-420e-82e2-aa99da7ffd4d" providerId="ADAL" clId="{E5CF04C6-F4A6-488E-8496-057F91D9DDF7}" dt="2024-04-09T09:12:43.564" v="889"/>
          <ac:spMkLst>
            <pc:docMk/>
            <pc:sldMk cId="3538775814" sldId="2076138517"/>
            <ac:spMk id="2" creationId="{8F75FC18-B471-2244-A0BD-3D0FF2D40506}"/>
          </ac:spMkLst>
        </pc:spChg>
        <pc:spChg chg="mod">
          <ac:chgData name="Anna Black" userId="abd8650f-8008-420e-82e2-aa99da7ffd4d" providerId="ADAL" clId="{E5CF04C6-F4A6-488E-8496-057F91D9DDF7}" dt="2024-04-09T09:12:43.564" v="889"/>
          <ac:spMkLst>
            <pc:docMk/>
            <pc:sldMk cId="3538775814" sldId="2076138517"/>
            <ac:spMk id="4" creationId="{49CF9A02-CCA9-420E-A3CC-9EF7279B23FE}"/>
          </ac:spMkLst>
        </pc:spChg>
        <pc:spChg chg="mod">
          <ac:chgData name="Anna Black" userId="abd8650f-8008-420e-82e2-aa99da7ffd4d" providerId="ADAL" clId="{E5CF04C6-F4A6-488E-8496-057F91D9DDF7}" dt="2024-04-09T09:12:43.564" v="889"/>
          <ac:spMkLst>
            <pc:docMk/>
            <pc:sldMk cId="3538775814" sldId="2076138517"/>
            <ac:spMk id="5" creationId="{96F27AE8-FA31-41AB-8183-E4099041127D}"/>
          </ac:spMkLst>
        </pc:spChg>
        <pc:spChg chg="mod">
          <ac:chgData name="Anna Black" userId="abd8650f-8008-420e-82e2-aa99da7ffd4d" providerId="ADAL" clId="{E5CF04C6-F4A6-488E-8496-057F91D9DDF7}" dt="2024-04-10T13:01:42.544" v="5071" actId="6549"/>
          <ac:spMkLst>
            <pc:docMk/>
            <pc:sldMk cId="3538775814" sldId="2076138517"/>
            <ac:spMk id="6" creationId="{A0FB75BB-2CCA-4FD0-866B-E7472EA2BE26}"/>
          </ac:spMkLst>
        </pc:spChg>
      </pc:sldChg>
      <pc:sldChg chg="modSp add del mod modNotes">
        <pc:chgData name="Anna Black" userId="abd8650f-8008-420e-82e2-aa99da7ffd4d" providerId="ADAL" clId="{E5CF04C6-F4A6-488E-8496-057F91D9DDF7}" dt="2024-04-09T17:04:57.212" v="4173" actId="47"/>
        <pc:sldMkLst>
          <pc:docMk/>
          <pc:sldMk cId="4170790734" sldId="2147308074"/>
        </pc:sldMkLst>
        <pc:spChg chg="mod">
          <ac:chgData name="Anna Black" userId="abd8650f-8008-420e-82e2-aa99da7ffd4d" providerId="ADAL" clId="{E5CF04C6-F4A6-488E-8496-057F91D9DDF7}" dt="2024-04-09T09:12:43.748" v="890" actId="27636"/>
          <ac:spMkLst>
            <pc:docMk/>
            <pc:sldMk cId="4170790734" sldId="2147308074"/>
            <ac:spMk id="5" creationId="{00000000-0000-0000-0000-000000000000}"/>
          </ac:spMkLst>
        </pc:spChg>
        <pc:spChg chg="mod">
          <ac:chgData name="Anna Black" userId="abd8650f-8008-420e-82e2-aa99da7ffd4d" providerId="ADAL" clId="{E5CF04C6-F4A6-488E-8496-057F91D9DDF7}" dt="2024-04-09T09:12:43.564" v="889"/>
          <ac:spMkLst>
            <pc:docMk/>
            <pc:sldMk cId="4170790734" sldId="2147308074"/>
            <ac:spMk id="6" creationId="{00000000-0000-0000-0000-000000000000}"/>
          </ac:spMkLst>
        </pc:spChg>
        <pc:spChg chg="mod">
          <ac:chgData name="Anna Black" userId="abd8650f-8008-420e-82e2-aa99da7ffd4d" providerId="ADAL" clId="{E5CF04C6-F4A6-488E-8496-057F91D9DDF7}" dt="2024-04-09T09:12:43.564" v="889"/>
          <ac:spMkLst>
            <pc:docMk/>
            <pc:sldMk cId="4170790734" sldId="2147308074"/>
            <ac:spMk id="11" creationId="{F0DC5FA2-F554-4176-9F79-F52FFF08A5C5}"/>
          </ac:spMkLst>
        </pc:spChg>
        <pc:picChg chg="mod">
          <ac:chgData name="Anna Black" userId="abd8650f-8008-420e-82e2-aa99da7ffd4d" providerId="ADAL" clId="{E5CF04C6-F4A6-488E-8496-057F91D9DDF7}" dt="2024-04-09T09:12:43.564" v="889"/>
          <ac:picMkLst>
            <pc:docMk/>
            <pc:sldMk cId="4170790734" sldId="2147308074"/>
            <ac:picMk id="10" creationId="{9ED305F6-C8E6-46F8-8B74-4179F69A90F9}"/>
          </ac:picMkLst>
        </pc:picChg>
        <pc:picChg chg="mod">
          <ac:chgData name="Anna Black" userId="abd8650f-8008-420e-82e2-aa99da7ffd4d" providerId="ADAL" clId="{E5CF04C6-F4A6-488E-8496-057F91D9DDF7}" dt="2024-04-09T09:12:43.564" v="889"/>
          <ac:picMkLst>
            <pc:docMk/>
            <pc:sldMk cId="4170790734" sldId="2147308074"/>
            <ac:picMk id="13" creationId="{DB7C4DBE-F662-47B7-8061-E44B0F828ADD}"/>
          </ac:picMkLst>
        </pc:picChg>
      </pc:sldChg>
      <pc:sldChg chg="delSp modSp add del mod modAnim modNotes">
        <pc:chgData name="Anna Black" userId="abd8650f-8008-420e-82e2-aa99da7ffd4d" providerId="ADAL" clId="{E5CF04C6-F4A6-488E-8496-057F91D9DDF7}" dt="2024-04-10T21:41:52.295" v="6894" actId="47"/>
        <pc:sldMkLst>
          <pc:docMk/>
          <pc:sldMk cId="907610099" sldId="2147308076"/>
        </pc:sldMkLst>
        <pc:spChg chg="mod">
          <ac:chgData name="Anna Black" userId="abd8650f-8008-420e-82e2-aa99da7ffd4d" providerId="ADAL" clId="{E5CF04C6-F4A6-488E-8496-057F91D9DDF7}" dt="2024-04-09T09:12:43.564" v="889"/>
          <ac:spMkLst>
            <pc:docMk/>
            <pc:sldMk cId="907610099" sldId="2147308076"/>
            <ac:spMk id="3" creationId="{00000000-0000-0000-0000-000000000000}"/>
          </ac:spMkLst>
        </pc:spChg>
        <pc:spChg chg="mod">
          <ac:chgData name="Anna Black" userId="abd8650f-8008-420e-82e2-aa99da7ffd4d" providerId="ADAL" clId="{E5CF04C6-F4A6-488E-8496-057F91D9DDF7}" dt="2024-04-09T09:36:40.614" v="1120"/>
          <ac:spMkLst>
            <pc:docMk/>
            <pc:sldMk cId="907610099" sldId="2147308076"/>
            <ac:spMk id="5" creationId="{00000000-0000-0000-0000-000000000000}"/>
          </ac:spMkLst>
        </pc:spChg>
        <pc:spChg chg="mod">
          <ac:chgData name="Anna Black" userId="abd8650f-8008-420e-82e2-aa99da7ffd4d" providerId="ADAL" clId="{E5CF04C6-F4A6-488E-8496-057F91D9DDF7}" dt="2024-04-09T09:36:40.614" v="1120"/>
          <ac:spMkLst>
            <pc:docMk/>
            <pc:sldMk cId="907610099" sldId="2147308076"/>
            <ac:spMk id="6" creationId="{00000000-0000-0000-0000-000000000000}"/>
          </ac:spMkLst>
        </pc:spChg>
        <pc:spChg chg="mod">
          <ac:chgData name="Anna Black" userId="abd8650f-8008-420e-82e2-aa99da7ffd4d" providerId="ADAL" clId="{E5CF04C6-F4A6-488E-8496-057F91D9DDF7}" dt="2024-04-09T09:12:43.564" v="889"/>
          <ac:spMkLst>
            <pc:docMk/>
            <pc:sldMk cId="907610099" sldId="2147308076"/>
            <ac:spMk id="7" creationId="{03B387FB-5975-4D52-A313-2A963562BBD8}"/>
          </ac:spMkLst>
        </pc:spChg>
        <pc:picChg chg="mod">
          <ac:chgData name="Anna Black" userId="abd8650f-8008-420e-82e2-aa99da7ffd4d" providerId="ADAL" clId="{E5CF04C6-F4A6-488E-8496-057F91D9DDF7}" dt="2024-04-10T13:04:06.853" v="5087" actId="14100"/>
          <ac:picMkLst>
            <pc:docMk/>
            <pc:sldMk cId="907610099" sldId="2147308076"/>
            <ac:picMk id="2" creationId="{D1BCC463-5113-4CF9-94E6-ABEE1F49FE7D}"/>
          </ac:picMkLst>
        </pc:picChg>
        <pc:picChg chg="mod">
          <ac:chgData name="Anna Black" userId="abd8650f-8008-420e-82e2-aa99da7ffd4d" providerId="ADAL" clId="{E5CF04C6-F4A6-488E-8496-057F91D9DDF7}" dt="2024-04-09T09:12:43.564" v="889"/>
          <ac:picMkLst>
            <pc:docMk/>
            <pc:sldMk cId="907610099" sldId="2147308076"/>
            <ac:picMk id="8" creationId="{0CED7682-C0A6-4C23-9146-C4E3AAD6F384}"/>
          </ac:picMkLst>
        </pc:picChg>
        <pc:picChg chg="mod">
          <ac:chgData name="Anna Black" userId="abd8650f-8008-420e-82e2-aa99da7ffd4d" providerId="ADAL" clId="{E5CF04C6-F4A6-488E-8496-057F91D9DDF7}" dt="2024-04-09T09:12:43.564" v="889"/>
          <ac:picMkLst>
            <pc:docMk/>
            <pc:sldMk cId="907610099" sldId="2147308076"/>
            <ac:picMk id="10" creationId="{EFD193CD-B663-4684-98F5-6E635B3E7107}"/>
          </ac:picMkLst>
        </pc:picChg>
        <pc:picChg chg="del mod">
          <ac:chgData name="Anna Black" userId="abd8650f-8008-420e-82e2-aa99da7ffd4d" providerId="ADAL" clId="{E5CF04C6-F4A6-488E-8496-057F91D9DDF7}" dt="2024-04-10T16:23:49.035" v="6045" actId="21"/>
          <ac:picMkLst>
            <pc:docMk/>
            <pc:sldMk cId="907610099" sldId="2147308076"/>
            <ac:picMk id="3074" creationId="{23F94E34-2605-4A1B-B935-E8A497C1FB2E}"/>
          </ac:picMkLst>
        </pc:picChg>
      </pc:sldChg>
      <pc:sldChg chg="addSp delSp modSp add mod ord setBg delAnim modAnim">
        <pc:chgData name="Anna Black" userId="abd8650f-8008-420e-82e2-aa99da7ffd4d" providerId="ADAL" clId="{E5CF04C6-F4A6-488E-8496-057F91D9DDF7}" dt="2024-04-12T09:57:40.709" v="14418" actId="6549"/>
        <pc:sldMkLst>
          <pc:docMk/>
          <pc:sldMk cId="1432958873" sldId="2147308077"/>
        </pc:sldMkLst>
        <pc:spChg chg="add mod ord">
          <ac:chgData name="Anna Black" userId="abd8650f-8008-420e-82e2-aa99da7ffd4d" providerId="ADAL" clId="{E5CF04C6-F4A6-488E-8496-057F91D9DDF7}" dt="2024-04-10T16:19:39.111" v="5974" actId="12788"/>
          <ac:spMkLst>
            <pc:docMk/>
            <pc:sldMk cId="1432958873" sldId="2147308077"/>
            <ac:spMk id="2" creationId="{01C58489-128E-5C55-1C95-ABD5D4B7FFA3}"/>
          </ac:spMkLst>
        </pc:spChg>
        <pc:spChg chg="del mod">
          <ac:chgData name="Anna Black" userId="abd8650f-8008-420e-82e2-aa99da7ffd4d" providerId="ADAL" clId="{E5CF04C6-F4A6-488E-8496-057F91D9DDF7}" dt="2024-04-09T09:46:24.941" v="1229"/>
          <ac:spMkLst>
            <pc:docMk/>
            <pc:sldMk cId="1432958873" sldId="2147308077"/>
            <ac:spMk id="2" creationId="{66949245-C645-7009-3021-81CDAD082BAC}"/>
          </ac:spMkLst>
        </pc:spChg>
        <pc:spChg chg="add del mod ord">
          <ac:chgData name="Anna Black" userId="abd8650f-8008-420e-82e2-aa99da7ffd4d" providerId="ADAL" clId="{E5CF04C6-F4A6-488E-8496-057F91D9DDF7}" dt="2024-04-10T09:48:45.995" v="4931" actId="478"/>
          <ac:spMkLst>
            <pc:docMk/>
            <pc:sldMk cId="1432958873" sldId="2147308077"/>
            <ac:spMk id="3" creationId="{59CECC86-F099-C2A9-4DA9-E7A3A099403F}"/>
          </ac:spMkLst>
        </pc:spChg>
        <pc:spChg chg="del mod">
          <ac:chgData name="Anna Black" userId="abd8650f-8008-420e-82e2-aa99da7ffd4d" providerId="ADAL" clId="{E5CF04C6-F4A6-488E-8496-057F91D9DDF7}" dt="2024-04-09T09:46:38.182" v="1233" actId="478"/>
          <ac:spMkLst>
            <pc:docMk/>
            <pc:sldMk cId="1432958873" sldId="2147308077"/>
            <ac:spMk id="3" creationId="{A0F13F93-5F09-38A5-D979-884F5D6B0A73}"/>
          </ac:spMkLst>
        </pc:spChg>
        <pc:spChg chg="add mod">
          <ac:chgData name="Anna Black" userId="abd8650f-8008-420e-82e2-aa99da7ffd4d" providerId="ADAL" clId="{E5CF04C6-F4A6-488E-8496-057F91D9DDF7}" dt="2024-04-10T09:16:11.210" v="4501" actId="20577"/>
          <ac:spMkLst>
            <pc:docMk/>
            <pc:sldMk cId="1432958873" sldId="2147308077"/>
            <ac:spMk id="4" creationId="{1619F5E0-EEBC-F0FD-F128-B6B9036B8C05}"/>
          </ac:spMkLst>
        </pc:spChg>
        <pc:spChg chg="add mod ord">
          <ac:chgData name="Anna Black" userId="abd8650f-8008-420e-82e2-aa99da7ffd4d" providerId="ADAL" clId="{E5CF04C6-F4A6-488E-8496-057F91D9DDF7}" dt="2024-04-12T09:57:25.649" v="14395" actId="554"/>
          <ac:spMkLst>
            <pc:docMk/>
            <pc:sldMk cId="1432958873" sldId="2147308077"/>
            <ac:spMk id="5" creationId="{1CF164C2-364B-0B89-3B15-96AF25F167C9}"/>
          </ac:spMkLst>
        </pc:spChg>
        <pc:spChg chg="add mod">
          <ac:chgData name="Anna Black" userId="abd8650f-8008-420e-82e2-aa99da7ffd4d" providerId="ADAL" clId="{E5CF04C6-F4A6-488E-8496-057F91D9DDF7}" dt="2024-04-12T09:57:40.709" v="14418" actId="6549"/>
          <ac:spMkLst>
            <pc:docMk/>
            <pc:sldMk cId="1432958873" sldId="2147308077"/>
            <ac:spMk id="6" creationId="{DBB6373F-DB06-4138-1764-27CE9648AC93}"/>
          </ac:spMkLst>
        </pc:spChg>
        <pc:spChg chg="add del mod">
          <ac:chgData name="Anna Black" userId="abd8650f-8008-420e-82e2-aa99da7ffd4d" providerId="ADAL" clId="{E5CF04C6-F4A6-488E-8496-057F91D9DDF7}" dt="2024-04-12T09:57:31.514" v="14396" actId="478"/>
          <ac:spMkLst>
            <pc:docMk/>
            <pc:sldMk cId="1432958873" sldId="2147308077"/>
            <ac:spMk id="7" creationId="{B701CBF5-15F6-8B77-01F9-29BCC49A9668}"/>
          </ac:spMkLst>
        </pc:spChg>
        <pc:spChg chg="add mod ord">
          <ac:chgData name="Anna Black" userId="abd8650f-8008-420e-82e2-aa99da7ffd4d" providerId="ADAL" clId="{E5CF04C6-F4A6-488E-8496-057F91D9DDF7}" dt="2024-04-10T16:19:39.111" v="5974" actId="12788"/>
          <ac:spMkLst>
            <pc:docMk/>
            <pc:sldMk cId="1432958873" sldId="2147308077"/>
            <ac:spMk id="8" creationId="{DA447F4D-1893-CF09-73A6-E21CF4F90BB9}"/>
          </ac:spMkLst>
        </pc:spChg>
        <pc:picChg chg="add mod">
          <ac:chgData name="Anna Black" userId="abd8650f-8008-420e-82e2-aa99da7ffd4d" providerId="ADAL" clId="{E5CF04C6-F4A6-488E-8496-057F91D9DDF7}" dt="2024-04-10T16:19:39.111" v="5974" actId="12788"/>
          <ac:picMkLst>
            <pc:docMk/>
            <pc:sldMk cId="1432958873" sldId="2147308077"/>
            <ac:picMk id="4098" creationId="{4C64B3EC-C1C1-51C2-3619-FA05C4B4AB21}"/>
          </ac:picMkLst>
        </pc:picChg>
      </pc:sldChg>
      <pc:sldChg chg="modSp add del ord modAnim">
        <pc:chgData name="Anna Black" userId="abd8650f-8008-420e-82e2-aa99da7ffd4d" providerId="ADAL" clId="{E5CF04C6-F4A6-488E-8496-057F91D9DDF7}" dt="2024-04-09T15:50:46.099" v="3713" actId="47"/>
        <pc:sldMkLst>
          <pc:docMk/>
          <pc:sldMk cId="2966501297" sldId="2147308078"/>
        </pc:sldMkLst>
        <pc:spChg chg="mod">
          <ac:chgData name="Anna Black" userId="abd8650f-8008-420e-82e2-aa99da7ffd4d" providerId="ADAL" clId="{E5CF04C6-F4A6-488E-8496-057F91D9DDF7}" dt="2024-04-09T09:12:43.564" v="889"/>
          <ac:spMkLst>
            <pc:docMk/>
            <pc:sldMk cId="2966501297" sldId="2147308078"/>
            <ac:spMk id="2" creationId="{66949245-C645-7009-3021-81CDAD082BAC}"/>
          </ac:spMkLst>
        </pc:spChg>
        <pc:spChg chg="mod">
          <ac:chgData name="Anna Black" userId="abd8650f-8008-420e-82e2-aa99da7ffd4d" providerId="ADAL" clId="{E5CF04C6-F4A6-488E-8496-057F91D9DDF7}" dt="2024-04-09T09:12:43.564" v="889"/>
          <ac:spMkLst>
            <pc:docMk/>
            <pc:sldMk cId="2966501297" sldId="2147308078"/>
            <ac:spMk id="3" creationId="{A0F13F93-5F09-38A5-D979-884F5D6B0A73}"/>
          </ac:spMkLst>
        </pc:spChg>
      </pc:sldChg>
      <pc:sldChg chg="modSp add del ord modAnim">
        <pc:chgData name="Anna Black" userId="abd8650f-8008-420e-82e2-aa99da7ffd4d" providerId="ADAL" clId="{E5CF04C6-F4A6-488E-8496-057F91D9DDF7}" dt="2024-04-09T15:29:59.065" v="3607" actId="47"/>
        <pc:sldMkLst>
          <pc:docMk/>
          <pc:sldMk cId="479995708" sldId="2147308079"/>
        </pc:sldMkLst>
        <pc:spChg chg="mod">
          <ac:chgData name="Anna Black" userId="abd8650f-8008-420e-82e2-aa99da7ffd4d" providerId="ADAL" clId="{E5CF04C6-F4A6-488E-8496-057F91D9DDF7}" dt="2024-04-09T09:12:43.564" v="889"/>
          <ac:spMkLst>
            <pc:docMk/>
            <pc:sldMk cId="479995708" sldId="2147308079"/>
            <ac:spMk id="2" creationId="{66949245-C645-7009-3021-81CDAD082BAC}"/>
          </ac:spMkLst>
        </pc:spChg>
        <pc:spChg chg="mod">
          <ac:chgData name="Anna Black" userId="abd8650f-8008-420e-82e2-aa99da7ffd4d" providerId="ADAL" clId="{E5CF04C6-F4A6-488E-8496-057F91D9DDF7}" dt="2024-04-09T09:12:43.564" v="889"/>
          <ac:spMkLst>
            <pc:docMk/>
            <pc:sldMk cId="479995708" sldId="2147308079"/>
            <ac:spMk id="3" creationId="{A0F13F93-5F09-38A5-D979-884F5D6B0A73}"/>
          </ac:spMkLst>
        </pc:spChg>
      </pc:sldChg>
      <pc:sldChg chg="modSp add del modAnim">
        <pc:chgData name="Anna Black" userId="abd8650f-8008-420e-82e2-aa99da7ffd4d" providerId="ADAL" clId="{E5CF04C6-F4A6-488E-8496-057F91D9DDF7}" dt="2024-04-09T16:11:34.364" v="4002" actId="47"/>
        <pc:sldMkLst>
          <pc:docMk/>
          <pc:sldMk cId="2965611029" sldId="2147308080"/>
        </pc:sldMkLst>
        <pc:spChg chg="mod">
          <ac:chgData name="Anna Black" userId="abd8650f-8008-420e-82e2-aa99da7ffd4d" providerId="ADAL" clId="{E5CF04C6-F4A6-488E-8496-057F91D9DDF7}" dt="2024-04-09T09:12:43.564" v="889"/>
          <ac:spMkLst>
            <pc:docMk/>
            <pc:sldMk cId="2965611029" sldId="2147308080"/>
            <ac:spMk id="2" creationId="{66949245-C645-7009-3021-81CDAD082BAC}"/>
          </ac:spMkLst>
        </pc:spChg>
        <pc:spChg chg="mod">
          <ac:chgData name="Anna Black" userId="abd8650f-8008-420e-82e2-aa99da7ffd4d" providerId="ADAL" clId="{E5CF04C6-F4A6-488E-8496-057F91D9DDF7}" dt="2024-04-09T09:12:43.564" v="889"/>
          <ac:spMkLst>
            <pc:docMk/>
            <pc:sldMk cId="2965611029" sldId="2147308080"/>
            <ac:spMk id="3" creationId="{A0F13F93-5F09-38A5-D979-884F5D6B0A73}"/>
          </ac:spMkLst>
        </pc:spChg>
      </pc:sldChg>
      <pc:sldChg chg="delSp modSp add del mod ord delAnim modAnim">
        <pc:chgData name="Anna Black" userId="abd8650f-8008-420e-82e2-aa99da7ffd4d" providerId="ADAL" clId="{E5CF04C6-F4A6-488E-8496-057F91D9DDF7}" dt="2024-04-11T16:58:29.497" v="13894" actId="47"/>
        <pc:sldMkLst>
          <pc:docMk/>
          <pc:sldMk cId="328239876" sldId="2147308081"/>
        </pc:sldMkLst>
        <pc:spChg chg="mod">
          <ac:chgData name="Anna Black" userId="abd8650f-8008-420e-82e2-aa99da7ffd4d" providerId="ADAL" clId="{E5CF04C6-F4A6-488E-8496-057F91D9DDF7}" dt="2024-04-09T12:24:02.041" v="2553" actId="20577"/>
          <ac:spMkLst>
            <pc:docMk/>
            <pc:sldMk cId="328239876" sldId="2147308081"/>
            <ac:spMk id="2" creationId="{66949245-C645-7009-3021-81CDAD082BAC}"/>
          </ac:spMkLst>
        </pc:spChg>
        <pc:spChg chg="del mod">
          <ac:chgData name="Anna Black" userId="abd8650f-8008-420e-82e2-aa99da7ffd4d" providerId="ADAL" clId="{E5CF04C6-F4A6-488E-8496-057F91D9DDF7}" dt="2024-04-11T15:20:04.520" v="13256"/>
          <ac:spMkLst>
            <pc:docMk/>
            <pc:sldMk cId="328239876" sldId="2147308081"/>
            <ac:spMk id="3" creationId="{A0F13F93-5F09-38A5-D979-884F5D6B0A73}"/>
          </ac:spMkLst>
        </pc:spChg>
      </pc:sldChg>
      <pc:sldChg chg="modSp add del modAnim">
        <pc:chgData name="Anna Black" userId="abd8650f-8008-420e-82e2-aa99da7ffd4d" providerId="ADAL" clId="{E5CF04C6-F4A6-488E-8496-057F91D9DDF7}" dt="2024-04-09T16:11:37.430" v="4003" actId="47"/>
        <pc:sldMkLst>
          <pc:docMk/>
          <pc:sldMk cId="2714196456" sldId="2147308082"/>
        </pc:sldMkLst>
        <pc:spChg chg="mod">
          <ac:chgData name="Anna Black" userId="abd8650f-8008-420e-82e2-aa99da7ffd4d" providerId="ADAL" clId="{E5CF04C6-F4A6-488E-8496-057F91D9DDF7}" dt="2024-04-09T09:12:43.564" v="889"/>
          <ac:spMkLst>
            <pc:docMk/>
            <pc:sldMk cId="2714196456" sldId="2147308082"/>
            <ac:spMk id="2" creationId="{66949245-C645-7009-3021-81CDAD082BAC}"/>
          </ac:spMkLst>
        </pc:spChg>
        <pc:spChg chg="mod">
          <ac:chgData name="Anna Black" userId="abd8650f-8008-420e-82e2-aa99da7ffd4d" providerId="ADAL" clId="{E5CF04C6-F4A6-488E-8496-057F91D9DDF7}" dt="2024-04-09T09:12:43.564" v="889"/>
          <ac:spMkLst>
            <pc:docMk/>
            <pc:sldMk cId="2714196456" sldId="2147308082"/>
            <ac:spMk id="3" creationId="{A0F13F93-5F09-38A5-D979-884F5D6B0A73}"/>
          </ac:spMkLst>
        </pc:spChg>
      </pc:sldChg>
      <pc:sldChg chg="modSp add del modAnim">
        <pc:chgData name="Anna Black" userId="abd8650f-8008-420e-82e2-aa99da7ffd4d" providerId="ADAL" clId="{E5CF04C6-F4A6-488E-8496-057F91D9DDF7}" dt="2024-04-09T10:15:48.289" v="1328" actId="47"/>
        <pc:sldMkLst>
          <pc:docMk/>
          <pc:sldMk cId="1122348574" sldId="2147308083"/>
        </pc:sldMkLst>
        <pc:spChg chg="mod">
          <ac:chgData name="Anna Black" userId="abd8650f-8008-420e-82e2-aa99da7ffd4d" providerId="ADAL" clId="{E5CF04C6-F4A6-488E-8496-057F91D9DDF7}" dt="2024-04-09T09:12:43.564" v="889"/>
          <ac:spMkLst>
            <pc:docMk/>
            <pc:sldMk cId="1122348574" sldId="2147308083"/>
            <ac:spMk id="2" creationId="{66949245-C645-7009-3021-81CDAD082BAC}"/>
          </ac:spMkLst>
        </pc:spChg>
        <pc:spChg chg="mod">
          <ac:chgData name="Anna Black" userId="abd8650f-8008-420e-82e2-aa99da7ffd4d" providerId="ADAL" clId="{E5CF04C6-F4A6-488E-8496-057F91D9DDF7}" dt="2024-04-09T09:12:43.564" v="889"/>
          <ac:spMkLst>
            <pc:docMk/>
            <pc:sldMk cId="1122348574" sldId="2147308083"/>
            <ac:spMk id="3" creationId="{A0F13F93-5F09-38A5-D979-884F5D6B0A73}"/>
          </ac:spMkLst>
        </pc:spChg>
      </pc:sldChg>
      <pc:sldChg chg="addSp delSp modSp add mod ord modClrScheme delAnim modAnim chgLayout">
        <pc:chgData name="Anna Black" userId="abd8650f-8008-420e-82e2-aa99da7ffd4d" providerId="ADAL" clId="{E5CF04C6-F4A6-488E-8496-057F91D9DDF7}" dt="2024-04-12T10:01:25.546" v="14462" actId="1038"/>
        <pc:sldMkLst>
          <pc:docMk/>
          <pc:sldMk cId="2630313347" sldId="2147308084"/>
        </pc:sldMkLst>
        <pc:spChg chg="del mod">
          <ac:chgData name="Anna Black" userId="abd8650f-8008-420e-82e2-aa99da7ffd4d" providerId="ADAL" clId="{E5CF04C6-F4A6-488E-8496-057F91D9DDF7}" dt="2024-04-09T10:15:57.724" v="1332"/>
          <ac:spMkLst>
            <pc:docMk/>
            <pc:sldMk cId="2630313347" sldId="2147308084"/>
            <ac:spMk id="2" creationId="{66949245-C645-7009-3021-81CDAD082BAC}"/>
          </ac:spMkLst>
        </pc:spChg>
        <pc:spChg chg="add del mod">
          <ac:chgData name="Anna Black" userId="abd8650f-8008-420e-82e2-aa99da7ffd4d" providerId="ADAL" clId="{E5CF04C6-F4A6-488E-8496-057F91D9DDF7}" dt="2024-04-12T10:01:25.546" v="14462" actId="1038"/>
          <ac:spMkLst>
            <pc:docMk/>
            <pc:sldMk cId="2630313347" sldId="2147308084"/>
            <ac:spMk id="2" creationId="{72B16DBD-A69F-BCE8-B130-AC747573AB73}"/>
          </ac:spMkLst>
        </pc:spChg>
        <pc:spChg chg="del mod">
          <ac:chgData name="Anna Black" userId="abd8650f-8008-420e-82e2-aa99da7ffd4d" providerId="ADAL" clId="{E5CF04C6-F4A6-488E-8496-057F91D9DDF7}" dt="2024-04-09T10:22:04.383" v="1516"/>
          <ac:spMkLst>
            <pc:docMk/>
            <pc:sldMk cId="2630313347" sldId="2147308084"/>
            <ac:spMk id="3" creationId="{A0F13F93-5F09-38A5-D979-884F5D6B0A73}"/>
          </ac:spMkLst>
        </pc:spChg>
        <pc:spChg chg="add mod">
          <ac:chgData name="Anna Black" userId="abd8650f-8008-420e-82e2-aa99da7ffd4d" providerId="ADAL" clId="{E5CF04C6-F4A6-488E-8496-057F91D9DDF7}" dt="2024-04-11T10:59:03.854" v="9922"/>
          <ac:spMkLst>
            <pc:docMk/>
            <pc:sldMk cId="2630313347" sldId="2147308084"/>
            <ac:spMk id="3" creationId="{ADB59F5D-CE06-5FD9-02FE-AA07B98BD828}"/>
          </ac:spMkLst>
        </pc:spChg>
        <pc:spChg chg="add mod ord">
          <ac:chgData name="Anna Black" userId="abd8650f-8008-420e-82e2-aa99da7ffd4d" providerId="ADAL" clId="{E5CF04C6-F4A6-488E-8496-057F91D9DDF7}" dt="2024-04-12T10:01:15.812" v="14446" actId="552"/>
          <ac:spMkLst>
            <pc:docMk/>
            <pc:sldMk cId="2630313347" sldId="2147308084"/>
            <ac:spMk id="4" creationId="{A878A8E0-427E-AFC0-535F-76C08E281AEB}"/>
          </ac:spMkLst>
        </pc:spChg>
        <pc:spChg chg="add del mod ord">
          <ac:chgData name="Anna Black" userId="abd8650f-8008-420e-82e2-aa99da7ffd4d" providerId="ADAL" clId="{E5CF04C6-F4A6-488E-8496-057F91D9DDF7}" dt="2024-04-11T10:50:38.801" v="9691" actId="478"/>
          <ac:spMkLst>
            <pc:docMk/>
            <pc:sldMk cId="2630313347" sldId="2147308084"/>
            <ac:spMk id="5" creationId="{2280CFBB-DF03-0E8B-3BFA-CB6E6EE8900B}"/>
          </ac:spMkLst>
        </pc:spChg>
        <pc:spChg chg="add del mod">
          <ac:chgData name="Anna Black" userId="abd8650f-8008-420e-82e2-aa99da7ffd4d" providerId="ADAL" clId="{E5CF04C6-F4A6-488E-8496-057F91D9DDF7}" dt="2024-04-11T10:50:44.071" v="9692" actId="478"/>
          <ac:spMkLst>
            <pc:docMk/>
            <pc:sldMk cId="2630313347" sldId="2147308084"/>
            <ac:spMk id="7" creationId="{2FE4B786-596E-5211-8C1F-977B3CB0F39F}"/>
          </ac:spMkLst>
        </pc:spChg>
      </pc:sldChg>
      <pc:sldChg chg="addSp modSp new mod modClrScheme chgLayout">
        <pc:chgData name="Anna Black" userId="abd8650f-8008-420e-82e2-aa99da7ffd4d" providerId="ADAL" clId="{E5CF04C6-F4A6-488E-8496-057F91D9DDF7}" dt="2024-04-12T09:56:36.836" v="14336" actId="1037"/>
        <pc:sldMkLst>
          <pc:docMk/>
          <pc:sldMk cId="3074509643" sldId="2147308085"/>
        </pc:sldMkLst>
        <pc:spChg chg="add mod">
          <ac:chgData name="Anna Black" userId="abd8650f-8008-420e-82e2-aa99da7ffd4d" providerId="ADAL" clId="{E5CF04C6-F4A6-488E-8496-057F91D9DDF7}" dt="2024-04-09T10:42:13.009" v="1715" actId="20577"/>
          <ac:spMkLst>
            <pc:docMk/>
            <pc:sldMk cId="3074509643" sldId="2147308085"/>
            <ac:spMk id="2" creationId="{A38A2A5E-179A-340C-B62A-EA8305606102}"/>
          </ac:spMkLst>
        </pc:spChg>
        <pc:spChg chg="add mod">
          <ac:chgData name="Anna Black" userId="abd8650f-8008-420e-82e2-aa99da7ffd4d" providerId="ADAL" clId="{E5CF04C6-F4A6-488E-8496-057F91D9DDF7}" dt="2024-04-12T09:56:36.836" v="14336" actId="1037"/>
          <ac:spMkLst>
            <pc:docMk/>
            <pc:sldMk cId="3074509643" sldId="2147308085"/>
            <ac:spMk id="3" creationId="{CFBBD0EF-3F63-29C4-AD51-BA681C6C1216}"/>
          </ac:spMkLst>
        </pc:spChg>
        <pc:spChg chg="add mod">
          <ac:chgData name="Anna Black" userId="abd8650f-8008-420e-82e2-aa99da7ffd4d" providerId="ADAL" clId="{E5CF04C6-F4A6-488E-8496-057F91D9DDF7}" dt="2024-04-11T10:49:08.349" v="9679" actId="115"/>
          <ac:spMkLst>
            <pc:docMk/>
            <pc:sldMk cId="3074509643" sldId="2147308085"/>
            <ac:spMk id="4" creationId="{46039023-A808-342F-339D-A00323585E88}"/>
          </ac:spMkLst>
        </pc:spChg>
      </pc:sldChg>
      <pc:sldChg chg="modSp add del mod">
        <pc:chgData name="Anna Black" userId="abd8650f-8008-420e-82e2-aa99da7ffd4d" providerId="ADAL" clId="{E5CF04C6-F4A6-488E-8496-057F91D9DDF7}" dt="2024-04-11T12:36:00.526" v="10478" actId="47"/>
        <pc:sldMkLst>
          <pc:docMk/>
          <pc:sldMk cId="856169770" sldId="2147308086"/>
        </pc:sldMkLst>
        <pc:spChg chg="mod">
          <ac:chgData name="Anna Black" userId="abd8650f-8008-420e-82e2-aa99da7ffd4d" providerId="ADAL" clId="{E5CF04C6-F4A6-488E-8496-057F91D9DDF7}" dt="2024-04-09T10:42:41.958" v="1738" actId="20577"/>
          <ac:spMkLst>
            <pc:docMk/>
            <pc:sldMk cId="856169770" sldId="2147308086"/>
            <ac:spMk id="2" creationId="{A38A2A5E-179A-340C-B62A-EA8305606102}"/>
          </ac:spMkLst>
        </pc:spChg>
      </pc:sldChg>
      <pc:sldChg chg="modSp add del mod">
        <pc:chgData name="Anna Black" userId="abd8650f-8008-420e-82e2-aa99da7ffd4d" providerId="ADAL" clId="{E5CF04C6-F4A6-488E-8496-057F91D9DDF7}" dt="2024-04-11T11:02:33.778" v="10164" actId="47"/>
        <pc:sldMkLst>
          <pc:docMk/>
          <pc:sldMk cId="1064717086" sldId="2147308087"/>
        </pc:sldMkLst>
        <pc:spChg chg="mod">
          <ac:chgData name="Anna Black" userId="abd8650f-8008-420e-82e2-aa99da7ffd4d" providerId="ADAL" clId="{E5CF04C6-F4A6-488E-8496-057F91D9DDF7}" dt="2024-04-09T11:01:06.022" v="1845" actId="20577"/>
          <ac:spMkLst>
            <pc:docMk/>
            <pc:sldMk cId="1064717086" sldId="2147308087"/>
            <ac:spMk id="5" creationId="{2280CFBB-DF03-0E8B-3BFA-CB6E6EE8900B}"/>
          </ac:spMkLst>
        </pc:spChg>
      </pc:sldChg>
      <pc:sldChg chg="addSp delSp modSp new mod">
        <pc:chgData name="Anna Black" userId="abd8650f-8008-420e-82e2-aa99da7ffd4d" providerId="ADAL" clId="{E5CF04C6-F4A6-488E-8496-057F91D9DDF7}" dt="2024-04-11T11:20:45.398" v="10302" actId="1076"/>
        <pc:sldMkLst>
          <pc:docMk/>
          <pc:sldMk cId="861958621" sldId="2147308088"/>
        </pc:sldMkLst>
        <pc:spChg chg="del">
          <ac:chgData name="Anna Black" userId="abd8650f-8008-420e-82e2-aa99da7ffd4d" providerId="ADAL" clId="{E5CF04C6-F4A6-488E-8496-057F91D9DDF7}" dt="2024-04-11T11:07:58.079" v="10165" actId="478"/>
          <ac:spMkLst>
            <pc:docMk/>
            <pc:sldMk cId="861958621" sldId="2147308088"/>
            <ac:spMk id="2" creationId="{321BD272-FBC2-47F6-56DF-6564312B424C}"/>
          </ac:spMkLst>
        </pc:spChg>
        <pc:spChg chg="mod">
          <ac:chgData name="Anna Black" userId="abd8650f-8008-420e-82e2-aa99da7ffd4d" providerId="ADAL" clId="{E5CF04C6-F4A6-488E-8496-057F91D9DDF7}" dt="2024-04-10T16:20:25.158" v="5997" actId="20577"/>
          <ac:spMkLst>
            <pc:docMk/>
            <pc:sldMk cId="861958621" sldId="2147308088"/>
            <ac:spMk id="3" creationId="{A0152028-2A4A-793D-329D-E4D19238F34F}"/>
          </ac:spMkLst>
        </pc:spChg>
        <pc:graphicFrameChg chg="add mod modGraphic">
          <ac:chgData name="Anna Black" userId="abd8650f-8008-420e-82e2-aa99da7ffd4d" providerId="ADAL" clId="{E5CF04C6-F4A6-488E-8496-057F91D9DDF7}" dt="2024-04-11T11:20:28.123" v="10299" actId="1076"/>
          <ac:graphicFrameMkLst>
            <pc:docMk/>
            <pc:sldMk cId="861958621" sldId="2147308088"/>
            <ac:graphicFrameMk id="4" creationId="{545A0FED-0D03-913E-69A4-2766D6EA9F49}"/>
          </ac:graphicFrameMkLst>
        </pc:graphicFrameChg>
        <pc:graphicFrameChg chg="add del mod">
          <ac:chgData name="Anna Black" userId="abd8650f-8008-420e-82e2-aa99da7ffd4d" providerId="ADAL" clId="{E5CF04C6-F4A6-488E-8496-057F91D9DDF7}" dt="2024-04-11T11:14:28.227" v="10215" actId="478"/>
          <ac:graphicFrameMkLst>
            <pc:docMk/>
            <pc:sldMk cId="861958621" sldId="2147308088"/>
            <ac:graphicFrameMk id="5" creationId="{3D389506-EFD9-1060-7B42-1FD70E519C57}"/>
          </ac:graphicFrameMkLst>
        </pc:graphicFrameChg>
        <pc:graphicFrameChg chg="add del mod modGraphic">
          <ac:chgData name="Anna Black" userId="abd8650f-8008-420e-82e2-aa99da7ffd4d" providerId="ADAL" clId="{E5CF04C6-F4A6-488E-8496-057F91D9DDF7}" dt="2024-04-11T11:17:37.589" v="10241" actId="478"/>
          <ac:graphicFrameMkLst>
            <pc:docMk/>
            <pc:sldMk cId="861958621" sldId="2147308088"/>
            <ac:graphicFrameMk id="6" creationId="{92950251-0878-B0C0-E4CD-6001C7F0FDC8}"/>
          </ac:graphicFrameMkLst>
        </pc:graphicFrameChg>
        <pc:picChg chg="add mod">
          <ac:chgData name="Anna Black" userId="abd8650f-8008-420e-82e2-aa99da7ffd4d" providerId="ADAL" clId="{E5CF04C6-F4A6-488E-8496-057F91D9DDF7}" dt="2024-04-11T11:20:45.398" v="10302" actId="1076"/>
          <ac:picMkLst>
            <pc:docMk/>
            <pc:sldMk cId="861958621" sldId="2147308088"/>
            <ac:picMk id="1026" creationId="{4E843C4D-8857-D8F4-6A11-DCB26D472FEE}"/>
          </ac:picMkLst>
        </pc:picChg>
      </pc:sldChg>
      <pc:sldChg chg="addSp delSp modSp new mod ord">
        <pc:chgData name="Anna Black" userId="abd8650f-8008-420e-82e2-aa99da7ffd4d" providerId="ADAL" clId="{E5CF04C6-F4A6-488E-8496-057F91D9DDF7}" dt="2024-04-12T10:03:15.414" v="14487" actId="478"/>
        <pc:sldMkLst>
          <pc:docMk/>
          <pc:sldMk cId="1349932557" sldId="2147308089"/>
        </pc:sldMkLst>
        <pc:spChg chg="mod">
          <ac:chgData name="Anna Black" userId="abd8650f-8008-420e-82e2-aa99da7ffd4d" providerId="ADAL" clId="{E5CF04C6-F4A6-488E-8496-057F91D9DDF7}" dt="2024-04-12T10:03:12.981" v="14486" actId="1038"/>
          <ac:spMkLst>
            <pc:docMk/>
            <pc:sldMk cId="1349932557" sldId="2147308089"/>
            <ac:spMk id="2" creationId="{14D34BD4-A536-CA2A-CC6A-9F792458F0B6}"/>
          </ac:spMkLst>
        </pc:spChg>
        <pc:spChg chg="mod">
          <ac:chgData name="Anna Black" userId="abd8650f-8008-420e-82e2-aa99da7ffd4d" providerId="ADAL" clId="{E5CF04C6-F4A6-488E-8496-057F91D9DDF7}" dt="2024-04-11T12:36:19.603" v="10481" actId="20577"/>
          <ac:spMkLst>
            <pc:docMk/>
            <pc:sldMk cId="1349932557" sldId="2147308089"/>
            <ac:spMk id="3" creationId="{7859FA19-9D30-97B7-4BCD-6C7D2F1AE2D5}"/>
          </ac:spMkLst>
        </pc:spChg>
        <pc:spChg chg="add del mod">
          <ac:chgData name="Anna Black" userId="abd8650f-8008-420e-82e2-aa99da7ffd4d" providerId="ADAL" clId="{E5CF04C6-F4A6-488E-8496-057F91D9DDF7}" dt="2024-04-12T10:03:15.414" v="14487" actId="478"/>
          <ac:spMkLst>
            <pc:docMk/>
            <pc:sldMk cId="1349932557" sldId="2147308089"/>
            <ac:spMk id="4" creationId="{00A9FF1D-AD57-376F-3CB9-8CBADEEF77BF}"/>
          </ac:spMkLst>
        </pc:spChg>
        <pc:spChg chg="add del mod">
          <ac:chgData name="Anna Black" userId="abd8650f-8008-420e-82e2-aa99da7ffd4d" providerId="ADAL" clId="{E5CF04C6-F4A6-488E-8496-057F91D9DDF7}" dt="2024-04-12T10:03:02.969" v="14477" actId="478"/>
          <ac:spMkLst>
            <pc:docMk/>
            <pc:sldMk cId="1349932557" sldId="2147308089"/>
            <ac:spMk id="5" creationId="{F46F0E8D-1992-AAE3-AFD1-ECFA9C6A6025}"/>
          </ac:spMkLst>
        </pc:spChg>
      </pc:sldChg>
      <pc:sldChg chg="addSp delSp modSp new mod ord">
        <pc:chgData name="Anna Black" userId="abd8650f-8008-420e-82e2-aa99da7ffd4d" providerId="ADAL" clId="{E5CF04C6-F4A6-488E-8496-057F91D9DDF7}" dt="2024-04-12T10:03:41.310" v="14504" actId="14100"/>
        <pc:sldMkLst>
          <pc:docMk/>
          <pc:sldMk cId="1237117385" sldId="2147308090"/>
        </pc:sldMkLst>
        <pc:spChg chg="mod">
          <ac:chgData name="Anna Black" userId="abd8650f-8008-420e-82e2-aa99da7ffd4d" providerId="ADAL" clId="{E5CF04C6-F4A6-488E-8496-057F91D9DDF7}" dt="2024-04-12T10:03:36.202" v="14503" actId="1038"/>
          <ac:spMkLst>
            <pc:docMk/>
            <pc:sldMk cId="1237117385" sldId="2147308090"/>
            <ac:spMk id="2" creationId="{2D54E18B-5DE9-199F-CE9B-730EE2015E17}"/>
          </ac:spMkLst>
        </pc:spChg>
        <pc:spChg chg="mod">
          <ac:chgData name="Anna Black" userId="abd8650f-8008-420e-82e2-aa99da7ffd4d" providerId="ADAL" clId="{E5CF04C6-F4A6-488E-8496-057F91D9DDF7}" dt="2024-04-11T11:21:24.551" v="10305" actId="5793"/>
          <ac:spMkLst>
            <pc:docMk/>
            <pc:sldMk cId="1237117385" sldId="2147308090"/>
            <ac:spMk id="3" creationId="{4F69A9FD-8EEE-392F-381F-158F620598D2}"/>
          </ac:spMkLst>
        </pc:spChg>
        <pc:spChg chg="add del mod">
          <ac:chgData name="Anna Black" userId="abd8650f-8008-420e-82e2-aa99da7ffd4d" providerId="ADAL" clId="{E5CF04C6-F4A6-488E-8496-057F91D9DDF7}" dt="2024-04-11T11:26:44.901" v="10423"/>
          <ac:spMkLst>
            <pc:docMk/>
            <pc:sldMk cId="1237117385" sldId="2147308090"/>
            <ac:spMk id="5" creationId="{234DE161-FDC0-1EF3-6EE4-E3D72124E829}"/>
          </ac:spMkLst>
        </pc:spChg>
        <pc:spChg chg="add mod">
          <ac:chgData name="Anna Black" userId="abd8650f-8008-420e-82e2-aa99da7ffd4d" providerId="ADAL" clId="{E5CF04C6-F4A6-488E-8496-057F91D9DDF7}" dt="2024-04-12T10:03:41.310" v="14504" actId="14100"/>
          <ac:spMkLst>
            <pc:docMk/>
            <pc:sldMk cId="1237117385" sldId="2147308090"/>
            <ac:spMk id="6" creationId="{74FC7AA4-D5D6-FF5F-E03F-66EE3FC8A288}"/>
          </ac:spMkLst>
        </pc:spChg>
      </pc:sldChg>
      <pc:sldChg chg="addSp delSp modSp new mod ord modClrScheme chgLayout">
        <pc:chgData name="Anna Black" userId="abd8650f-8008-420e-82e2-aa99da7ffd4d" providerId="ADAL" clId="{E5CF04C6-F4A6-488E-8496-057F91D9DDF7}" dt="2024-04-10T14:30:41.643" v="5605" actId="255"/>
        <pc:sldMkLst>
          <pc:docMk/>
          <pc:sldMk cId="3343183375" sldId="2147308091"/>
        </pc:sldMkLst>
        <pc:spChg chg="add mod">
          <ac:chgData name="Anna Black" userId="abd8650f-8008-420e-82e2-aa99da7ffd4d" providerId="ADAL" clId="{E5CF04C6-F4A6-488E-8496-057F91D9DDF7}" dt="2024-04-09T11:46:18.743" v="2297" actId="207"/>
          <ac:spMkLst>
            <pc:docMk/>
            <pc:sldMk cId="3343183375" sldId="2147308091"/>
            <ac:spMk id="2" creationId="{36A565CD-AD64-04A1-4276-F24E2E929839}"/>
          </ac:spMkLst>
        </pc:spChg>
        <pc:spChg chg="add mod">
          <ac:chgData name="Anna Black" userId="abd8650f-8008-420e-82e2-aa99da7ffd4d" providerId="ADAL" clId="{E5CF04C6-F4A6-488E-8496-057F91D9DDF7}" dt="2024-04-10T14:30:13.550" v="5592" actId="255"/>
          <ac:spMkLst>
            <pc:docMk/>
            <pc:sldMk cId="3343183375" sldId="2147308091"/>
            <ac:spMk id="3" creationId="{63E18996-61DB-00E3-C253-2CDAFCBAAF78}"/>
          </ac:spMkLst>
        </pc:spChg>
        <pc:spChg chg="add del mod">
          <ac:chgData name="Anna Black" userId="abd8650f-8008-420e-82e2-aa99da7ffd4d" providerId="ADAL" clId="{E5CF04C6-F4A6-488E-8496-057F91D9DDF7}" dt="2024-04-10T14:30:41.643" v="5605" actId="255"/>
          <ac:spMkLst>
            <pc:docMk/>
            <pc:sldMk cId="3343183375" sldId="2147308091"/>
            <ac:spMk id="5" creationId="{68ECD480-EB9F-B5D7-D353-62054EB2B3E9}"/>
          </ac:spMkLst>
        </pc:spChg>
        <pc:spChg chg="add mod ord">
          <ac:chgData name="Anna Black" userId="abd8650f-8008-420e-82e2-aa99da7ffd4d" providerId="ADAL" clId="{E5CF04C6-F4A6-488E-8496-057F91D9DDF7}" dt="2024-04-09T13:45:51.103" v="3229" actId="14100"/>
          <ac:spMkLst>
            <pc:docMk/>
            <pc:sldMk cId="3343183375" sldId="2147308091"/>
            <ac:spMk id="6" creationId="{B9E9422C-FFE5-64EE-8293-8692F7A11A81}"/>
          </ac:spMkLst>
        </pc:spChg>
        <pc:spChg chg="add">
          <ac:chgData name="Anna Black" userId="abd8650f-8008-420e-82e2-aa99da7ffd4d" providerId="ADAL" clId="{E5CF04C6-F4A6-488E-8496-057F91D9DDF7}" dt="2024-04-09T11:48:08.383" v="2323"/>
          <ac:spMkLst>
            <pc:docMk/>
            <pc:sldMk cId="3343183375" sldId="2147308091"/>
            <ac:spMk id="7" creationId="{5EA67B41-DA84-CB25-E880-C6E9B390099B}"/>
          </ac:spMkLst>
        </pc:spChg>
        <pc:spChg chg="add mod">
          <ac:chgData name="Anna Black" userId="abd8650f-8008-420e-82e2-aa99da7ffd4d" providerId="ADAL" clId="{E5CF04C6-F4A6-488E-8496-057F91D9DDF7}" dt="2024-04-09T13:50:31.447" v="3244" actId="14100"/>
          <ac:spMkLst>
            <pc:docMk/>
            <pc:sldMk cId="3343183375" sldId="2147308091"/>
            <ac:spMk id="8" creationId="{C42DBA93-6F89-9731-C72D-1F22B0CEECB2}"/>
          </ac:spMkLst>
        </pc:spChg>
        <pc:spChg chg="add mod">
          <ac:chgData name="Anna Black" userId="abd8650f-8008-420e-82e2-aa99da7ffd4d" providerId="ADAL" clId="{E5CF04C6-F4A6-488E-8496-057F91D9DDF7}" dt="2024-04-09T13:51:46.935" v="3258" actId="20577"/>
          <ac:spMkLst>
            <pc:docMk/>
            <pc:sldMk cId="3343183375" sldId="2147308091"/>
            <ac:spMk id="9" creationId="{D07D41FD-FB4E-1029-D3EA-DA8A39E7EB9F}"/>
          </ac:spMkLst>
        </pc:spChg>
        <pc:spChg chg="add del mod">
          <ac:chgData name="Anna Black" userId="abd8650f-8008-420e-82e2-aa99da7ffd4d" providerId="ADAL" clId="{E5CF04C6-F4A6-488E-8496-057F91D9DDF7}" dt="2024-04-09T11:49:23.501" v="2357" actId="478"/>
          <ac:spMkLst>
            <pc:docMk/>
            <pc:sldMk cId="3343183375" sldId="2147308091"/>
            <ac:spMk id="10" creationId="{5379C7AC-D85E-C258-E883-271478A76808}"/>
          </ac:spMkLst>
        </pc:spChg>
        <pc:spChg chg="add mod">
          <ac:chgData name="Anna Black" userId="abd8650f-8008-420e-82e2-aa99da7ffd4d" providerId="ADAL" clId="{E5CF04C6-F4A6-488E-8496-057F91D9DDF7}" dt="2024-04-09T13:51:00.427" v="3247" actId="14100"/>
          <ac:spMkLst>
            <pc:docMk/>
            <pc:sldMk cId="3343183375" sldId="2147308091"/>
            <ac:spMk id="14" creationId="{31FF62EA-9B4E-DBF8-A33D-2A2BF9EB03D9}"/>
          </ac:spMkLst>
        </pc:spChg>
        <pc:spChg chg="add del mod">
          <ac:chgData name="Anna Black" userId="abd8650f-8008-420e-82e2-aa99da7ffd4d" providerId="ADAL" clId="{E5CF04C6-F4A6-488E-8496-057F91D9DDF7}" dt="2024-04-09T13:53:38.330" v="3299" actId="478"/>
          <ac:spMkLst>
            <pc:docMk/>
            <pc:sldMk cId="3343183375" sldId="2147308091"/>
            <ac:spMk id="18" creationId="{B4DA76A8-DCF1-7703-72F8-A0D9DD5B9997}"/>
          </ac:spMkLst>
        </pc:spChg>
        <pc:spChg chg="add del mod ord">
          <ac:chgData name="Anna Black" userId="abd8650f-8008-420e-82e2-aa99da7ffd4d" providerId="ADAL" clId="{E5CF04C6-F4A6-488E-8496-057F91D9DDF7}" dt="2024-04-09T13:54:08.440" v="3310" actId="478"/>
          <ac:spMkLst>
            <pc:docMk/>
            <pc:sldMk cId="3343183375" sldId="2147308091"/>
            <ac:spMk id="19" creationId="{C3ADD9CB-EDCF-44D0-AE7D-E8DD13C64346}"/>
          </ac:spMkLst>
        </pc:spChg>
        <pc:spChg chg="add mod">
          <ac:chgData name="Anna Black" userId="abd8650f-8008-420e-82e2-aa99da7ffd4d" providerId="ADAL" clId="{E5CF04C6-F4A6-488E-8496-057F91D9DDF7}" dt="2024-04-09T13:54:57.390" v="3325" actId="1076"/>
          <ac:spMkLst>
            <pc:docMk/>
            <pc:sldMk cId="3343183375" sldId="2147308091"/>
            <ac:spMk id="21" creationId="{10A80587-3B9C-9A67-7EA7-3DBF8FBD639B}"/>
          </ac:spMkLst>
        </pc:spChg>
        <pc:spChg chg="add mod">
          <ac:chgData name="Anna Black" userId="abd8650f-8008-420e-82e2-aa99da7ffd4d" providerId="ADAL" clId="{E5CF04C6-F4A6-488E-8496-057F91D9DDF7}" dt="2024-04-09T13:37:46.912" v="2944" actId="1037"/>
          <ac:spMkLst>
            <pc:docMk/>
            <pc:sldMk cId="3343183375" sldId="2147308091"/>
            <ac:spMk id="24" creationId="{AC12D737-2439-71CF-5729-07C7AE055E1E}"/>
          </ac:spMkLst>
        </pc:spChg>
        <pc:spChg chg="add mod">
          <ac:chgData name="Anna Black" userId="abd8650f-8008-420e-82e2-aa99da7ffd4d" providerId="ADAL" clId="{E5CF04C6-F4A6-488E-8496-057F91D9DDF7}" dt="2024-04-09T13:45:51.103" v="3229" actId="14100"/>
          <ac:spMkLst>
            <pc:docMk/>
            <pc:sldMk cId="3343183375" sldId="2147308091"/>
            <ac:spMk id="25" creationId="{E5291A6F-47DD-1EE0-F55D-BE1480AEDE62}"/>
          </ac:spMkLst>
        </pc:spChg>
        <pc:spChg chg="add mod">
          <ac:chgData name="Anna Black" userId="abd8650f-8008-420e-82e2-aa99da7ffd4d" providerId="ADAL" clId="{E5CF04C6-F4A6-488E-8496-057F91D9DDF7}" dt="2024-04-09T13:45:24.743" v="3225" actId="1076"/>
          <ac:spMkLst>
            <pc:docMk/>
            <pc:sldMk cId="3343183375" sldId="2147308091"/>
            <ac:spMk id="26" creationId="{1710E14F-B172-B17D-CC81-96D9BD883906}"/>
          </ac:spMkLst>
        </pc:spChg>
        <pc:spChg chg="add mod">
          <ac:chgData name="Anna Black" userId="abd8650f-8008-420e-82e2-aa99da7ffd4d" providerId="ADAL" clId="{E5CF04C6-F4A6-488E-8496-057F91D9DDF7}" dt="2024-04-09T13:54:51.099" v="3324" actId="554"/>
          <ac:spMkLst>
            <pc:docMk/>
            <pc:sldMk cId="3343183375" sldId="2147308091"/>
            <ac:spMk id="27" creationId="{99550475-01F8-A217-34FE-A9FB8EC3ED40}"/>
          </ac:spMkLst>
        </pc:spChg>
        <pc:spChg chg="add del mod">
          <ac:chgData name="Anna Black" userId="abd8650f-8008-420e-82e2-aa99da7ffd4d" providerId="ADAL" clId="{E5CF04C6-F4A6-488E-8496-057F91D9DDF7}" dt="2024-04-09T13:54:10.534" v="3311" actId="478"/>
          <ac:spMkLst>
            <pc:docMk/>
            <pc:sldMk cId="3343183375" sldId="2147308091"/>
            <ac:spMk id="28" creationId="{619FA483-7646-C3AE-15A8-F8021FEC4145}"/>
          </ac:spMkLst>
        </pc:spChg>
        <pc:spChg chg="add del mod">
          <ac:chgData name="Anna Black" userId="abd8650f-8008-420e-82e2-aa99da7ffd4d" providerId="ADAL" clId="{E5CF04C6-F4A6-488E-8496-057F91D9DDF7}" dt="2024-04-09T13:53:39.951" v="3300" actId="478"/>
          <ac:spMkLst>
            <pc:docMk/>
            <pc:sldMk cId="3343183375" sldId="2147308091"/>
            <ac:spMk id="29" creationId="{6896932B-1B4E-DEE7-2A0E-061961B8FF84}"/>
          </ac:spMkLst>
        </pc:spChg>
        <pc:picChg chg="add mod">
          <ac:chgData name="Anna Black" userId="abd8650f-8008-420e-82e2-aa99da7ffd4d" providerId="ADAL" clId="{E5CF04C6-F4A6-488E-8496-057F91D9DDF7}" dt="2024-04-09T13:50:38.189" v="3245" actId="1076"/>
          <ac:picMkLst>
            <pc:docMk/>
            <pc:sldMk cId="3343183375" sldId="2147308091"/>
            <ac:picMk id="12" creationId="{874E65B8-B695-6A3E-F18F-613F572B64CE}"/>
          </ac:picMkLst>
        </pc:picChg>
        <pc:picChg chg="add mod">
          <ac:chgData name="Anna Black" userId="abd8650f-8008-420e-82e2-aa99da7ffd4d" providerId="ADAL" clId="{E5CF04C6-F4A6-488E-8496-057F91D9DDF7}" dt="2024-04-09T13:54:51.099" v="3324" actId="554"/>
          <ac:picMkLst>
            <pc:docMk/>
            <pc:sldMk cId="3343183375" sldId="2147308091"/>
            <ac:picMk id="16" creationId="{2AE0452A-D0E2-666A-0AE7-EA1A79BCD49A}"/>
          </ac:picMkLst>
        </pc:picChg>
        <pc:picChg chg="add mod">
          <ac:chgData name="Anna Black" userId="abd8650f-8008-420e-82e2-aa99da7ffd4d" providerId="ADAL" clId="{E5CF04C6-F4A6-488E-8496-057F91D9DDF7}" dt="2024-04-09T13:54:35.371" v="3315" actId="1076"/>
          <ac:picMkLst>
            <pc:docMk/>
            <pc:sldMk cId="3343183375" sldId="2147308091"/>
            <ac:picMk id="23" creationId="{361B6077-3794-79CC-F9D0-9ACA016E0AE1}"/>
          </ac:picMkLst>
        </pc:picChg>
        <pc:picChg chg="add mod">
          <ac:chgData name="Anna Black" userId="abd8650f-8008-420e-82e2-aa99da7ffd4d" providerId="ADAL" clId="{E5CF04C6-F4A6-488E-8496-057F91D9DDF7}" dt="2024-04-10T14:30:25.993" v="5603" actId="1036"/>
          <ac:picMkLst>
            <pc:docMk/>
            <pc:sldMk cId="3343183375" sldId="2147308091"/>
            <ac:picMk id="2050" creationId="{DEDB7393-7654-2373-72D9-D5D7E7FD565C}"/>
          </ac:picMkLst>
        </pc:picChg>
      </pc:sldChg>
      <pc:sldChg chg="addSp modSp new mod modClrScheme chgLayout">
        <pc:chgData name="Anna Black" userId="abd8650f-8008-420e-82e2-aa99da7ffd4d" providerId="ADAL" clId="{E5CF04C6-F4A6-488E-8496-057F91D9DDF7}" dt="2024-04-09T11:19:57.119" v="2142" actId="20577"/>
        <pc:sldMkLst>
          <pc:docMk/>
          <pc:sldMk cId="1492559981" sldId="2147308092"/>
        </pc:sldMkLst>
        <pc:spChg chg="add mod">
          <ac:chgData name="Anna Black" userId="abd8650f-8008-420e-82e2-aa99da7ffd4d" providerId="ADAL" clId="{E5CF04C6-F4A6-488E-8496-057F91D9DDF7}" dt="2024-04-09T11:19:57.119" v="2142" actId="20577"/>
          <ac:spMkLst>
            <pc:docMk/>
            <pc:sldMk cId="1492559981" sldId="2147308092"/>
            <ac:spMk id="2" creationId="{05729334-6CD8-0F30-BF42-DBC3D748DE2C}"/>
          </ac:spMkLst>
        </pc:spChg>
      </pc:sldChg>
      <pc:sldChg chg="modSp add mod ord">
        <pc:chgData name="Anna Black" userId="abd8650f-8008-420e-82e2-aa99da7ffd4d" providerId="ADAL" clId="{E5CF04C6-F4A6-488E-8496-057F91D9DDF7}" dt="2024-04-12T11:07:55.526" v="15311" actId="20577"/>
        <pc:sldMkLst>
          <pc:docMk/>
          <pc:sldMk cId="2571556005" sldId="2147308093"/>
        </pc:sldMkLst>
        <pc:spChg chg="mod">
          <ac:chgData name="Anna Black" userId="abd8650f-8008-420e-82e2-aa99da7ffd4d" providerId="ADAL" clId="{E5CF04C6-F4A6-488E-8496-057F91D9DDF7}" dt="2024-04-12T11:07:55.526" v="15311" actId="20577"/>
          <ac:spMkLst>
            <pc:docMk/>
            <pc:sldMk cId="2571556005" sldId="2147308093"/>
            <ac:spMk id="2" creationId="{05729334-6CD8-0F30-BF42-DBC3D748DE2C}"/>
          </ac:spMkLst>
        </pc:spChg>
      </pc:sldChg>
      <pc:sldChg chg="addSp delSp modSp add mod ord">
        <pc:chgData name="Anna Black" userId="abd8650f-8008-420e-82e2-aa99da7ffd4d" providerId="ADAL" clId="{E5CF04C6-F4A6-488E-8496-057F91D9DDF7}" dt="2024-04-12T09:53:08.618" v="14301" actId="14100"/>
        <pc:sldMkLst>
          <pc:docMk/>
          <pc:sldMk cId="3448560438" sldId="2147308094"/>
        </pc:sldMkLst>
        <pc:spChg chg="mod">
          <ac:chgData name="Anna Black" userId="abd8650f-8008-420e-82e2-aa99da7ffd4d" providerId="ADAL" clId="{E5CF04C6-F4A6-488E-8496-057F91D9DDF7}" dt="2024-04-09T12:13:53.595" v="2416"/>
          <ac:spMkLst>
            <pc:docMk/>
            <pc:sldMk cId="3448560438" sldId="2147308094"/>
            <ac:spMk id="2" creationId="{36A565CD-AD64-04A1-4276-F24E2E929839}"/>
          </ac:spMkLst>
        </pc:spChg>
        <pc:spChg chg="add mod">
          <ac:chgData name="Anna Black" userId="abd8650f-8008-420e-82e2-aa99da7ffd4d" providerId="ADAL" clId="{E5CF04C6-F4A6-488E-8496-057F91D9DDF7}" dt="2024-04-12T09:51:32.736" v="14062" actId="1076"/>
          <ac:spMkLst>
            <pc:docMk/>
            <pc:sldMk cId="3448560438" sldId="2147308094"/>
            <ac:spMk id="3" creationId="{3C292232-8145-5993-89A8-EAA2A365AA04}"/>
          </ac:spMkLst>
        </pc:spChg>
        <pc:spChg chg="del mod">
          <ac:chgData name="Anna Black" userId="abd8650f-8008-420e-82e2-aa99da7ffd4d" providerId="ADAL" clId="{E5CF04C6-F4A6-488E-8496-057F91D9DDF7}" dt="2024-04-09T13:55:29.389" v="3328" actId="478"/>
          <ac:spMkLst>
            <pc:docMk/>
            <pc:sldMk cId="3448560438" sldId="2147308094"/>
            <ac:spMk id="3" creationId="{63E18996-61DB-00E3-C253-2CDAFCBAAF78}"/>
          </ac:spMkLst>
        </pc:spChg>
        <pc:spChg chg="add mod">
          <ac:chgData name="Anna Black" userId="abd8650f-8008-420e-82e2-aa99da7ffd4d" providerId="ADAL" clId="{E5CF04C6-F4A6-488E-8496-057F91D9DDF7}" dt="2024-04-12T09:51:39.860" v="14069" actId="1038"/>
          <ac:spMkLst>
            <pc:docMk/>
            <pc:sldMk cId="3448560438" sldId="2147308094"/>
            <ac:spMk id="4" creationId="{50A07B3E-37E0-9FD7-AA53-FAB69B5470BF}"/>
          </ac:spMkLst>
        </pc:spChg>
        <pc:spChg chg="add del mod">
          <ac:chgData name="Anna Black" userId="abd8650f-8008-420e-82e2-aa99da7ffd4d" providerId="ADAL" clId="{E5CF04C6-F4A6-488E-8496-057F91D9DDF7}" dt="2024-04-09T13:55:31.675" v="3329" actId="478"/>
          <ac:spMkLst>
            <pc:docMk/>
            <pc:sldMk cId="3448560438" sldId="2147308094"/>
            <ac:spMk id="4" creationId="{77E898C1-26C5-0511-2126-8957F8A76E68}"/>
          </ac:spMkLst>
        </pc:spChg>
        <pc:spChg chg="add mod">
          <ac:chgData name="Anna Black" userId="abd8650f-8008-420e-82e2-aa99da7ffd4d" providerId="ADAL" clId="{E5CF04C6-F4A6-488E-8496-057F91D9DDF7}" dt="2024-04-12T09:53:08.618" v="14301" actId="14100"/>
          <ac:spMkLst>
            <pc:docMk/>
            <pc:sldMk cId="3448560438" sldId="2147308094"/>
            <ac:spMk id="5" creationId="{0AF5433D-23E7-C6CA-07CD-3554DA514CC5}"/>
          </ac:spMkLst>
        </pc:spChg>
        <pc:spChg chg="del mod">
          <ac:chgData name="Anna Black" userId="abd8650f-8008-420e-82e2-aa99da7ffd4d" providerId="ADAL" clId="{E5CF04C6-F4A6-488E-8496-057F91D9DDF7}" dt="2024-04-09T13:55:26.001" v="3327" actId="478"/>
          <ac:spMkLst>
            <pc:docMk/>
            <pc:sldMk cId="3448560438" sldId="2147308094"/>
            <ac:spMk id="5" creationId="{68ECD480-EB9F-B5D7-D353-62054EB2B3E9}"/>
          </ac:spMkLst>
        </pc:spChg>
        <pc:spChg chg="del mod">
          <ac:chgData name="Anna Black" userId="abd8650f-8008-420e-82e2-aa99da7ffd4d" providerId="ADAL" clId="{E5CF04C6-F4A6-488E-8496-057F91D9DDF7}" dt="2024-04-09T13:55:29.389" v="3328" actId="478"/>
          <ac:spMkLst>
            <pc:docMk/>
            <pc:sldMk cId="3448560438" sldId="2147308094"/>
            <ac:spMk id="6" creationId="{B9E9422C-FFE5-64EE-8293-8692F7A11A81}"/>
          </ac:spMkLst>
        </pc:spChg>
        <pc:spChg chg="add del mod">
          <ac:chgData name="Anna Black" userId="abd8650f-8008-420e-82e2-aa99da7ffd4d" providerId="ADAL" clId="{E5CF04C6-F4A6-488E-8496-057F91D9DDF7}" dt="2024-04-09T13:55:33.538" v="3330" actId="478"/>
          <ac:spMkLst>
            <pc:docMk/>
            <pc:sldMk cId="3448560438" sldId="2147308094"/>
            <ac:spMk id="7" creationId="{10CF6381-E15F-B71F-19DE-CEFCA188E73B}"/>
          </ac:spMkLst>
        </pc:spChg>
        <pc:spChg chg="del">
          <ac:chgData name="Anna Black" userId="abd8650f-8008-420e-82e2-aa99da7ffd4d" providerId="ADAL" clId="{E5CF04C6-F4A6-488E-8496-057F91D9DDF7}" dt="2024-04-09T13:55:29.389" v="3328" actId="478"/>
          <ac:spMkLst>
            <pc:docMk/>
            <pc:sldMk cId="3448560438" sldId="2147308094"/>
            <ac:spMk id="8" creationId="{C42DBA93-6F89-9731-C72D-1F22B0CEECB2}"/>
          </ac:spMkLst>
        </pc:spChg>
        <pc:spChg chg="del">
          <ac:chgData name="Anna Black" userId="abd8650f-8008-420e-82e2-aa99da7ffd4d" providerId="ADAL" clId="{E5CF04C6-F4A6-488E-8496-057F91D9DDF7}" dt="2024-04-09T13:55:29.389" v="3328" actId="478"/>
          <ac:spMkLst>
            <pc:docMk/>
            <pc:sldMk cId="3448560438" sldId="2147308094"/>
            <ac:spMk id="9" creationId="{D07D41FD-FB4E-1029-D3EA-DA8A39E7EB9F}"/>
          </ac:spMkLst>
        </pc:spChg>
        <pc:spChg chg="add del mod">
          <ac:chgData name="Anna Black" userId="abd8650f-8008-420e-82e2-aa99da7ffd4d" providerId="ADAL" clId="{E5CF04C6-F4A6-488E-8496-057F91D9DDF7}" dt="2024-04-09T13:55:37.353" v="3331" actId="478"/>
          <ac:spMkLst>
            <pc:docMk/>
            <pc:sldMk cId="3448560438" sldId="2147308094"/>
            <ac:spMk id="11" creationId="{CA030ACB-AEDF-B5C5-DDC8-8B4214FEDA58}"/>
          </ac:spMkLst>
        </pc:spChg>
        <pc:spChg chg="add mod">
          <ac:chgData name="Anna Black" userId="abd8650f-8008-420e-82e2-aa99da7ffd4d" providerId="ADAL" clId="{E5CF04C6-F4A6-488E-8496-057F91D9DDF7}" dt="2024-04-09T13:55:50.319" v="3332"/>
          <ac:spMkLst>
            <pc:docMk/>
            <pc:sldMk cId="3448560438" sldId="2147308094"/>
            <ac:spMk id="13" creationId="{25185035-F8F2-1886-1B44-DDECCEA0170A}"/>
          </ac:spMkLst>
        </pc:spChg>
        <pc:spChg chg="del mod">
          <ac:chgData name="Anna Black" userId="abd8650f-8008-420e-82e2-aa99da7ffd4d" providerId="ADAL" clId="{E5CF04C6-F4A6-488E-8496-057F91D9DDF7}" dt="2024-04-09T13:55:29.389" v="3328" actId="478"/>
          <ac:spMkLst>
            <pc:docMk/>
            <pc:sldMk cId="3448560438" sldId="2147308094"/>
            <ac:spMk id="14" creationId="{31FF62EA-9B4E-DBF8-A33D-2A2BF9EB03D9}"/>
          </ac:spMkLst>
        </pc:spChg>
        <pc:spChg chg="add mod">
          <ac:chgData name="Anna Black" userId="abd8650f-8008-420e-82e2-aa99da7ffd4d" providerId="ADAL" clId="{E5CF04C6-F4A6-488E-8496-057F91D9DDF7}" dt="2024-04-09T14:07:48.404" v="3369"/>
          <ac:spMkLst>
            <pc:docMk/>
            <pc:sldMk cId="3448560438" sldId="2147308094"/>
            <ac:spMk id="15" creationId="{51ED4F90-7561-E7EB-B746-6F93F054F65A}"/>
          </ac:spMkLst>
        </pc:spChg>
        <pc:spChg chg="add mod">
          <ac:chgData name="Anna Black" userId="abd8650f-8008-420e-82e2-aa99da7ffd4d" providerId="ADAL" clId="{E5CF04C6-F4A6-488E-8496-057F91D9DDF7}" dt="2024-04-12T09:50:11.321" v="14046" actId="20577"/>
          <ac:spMkLst>
            <pc:docMk/>
            <pc:sldMk cId="3448560438" sldId="2147308094"/>
            <ac:spMk id="17" creationId="{48B1AFB5-2438-BF1D-2132-98937791284E}"/>
          </ac:spMkLst>
        </pc:spChg>
        <pc:spChg chg="del mod">
          <ac:chgData name="Anna Black" userId="abd8650f-8008-420e-82e2-aa99da7ffd4d" providerId="ADAL" clId="{E5CF04C6-F4A6-488E-8496-057F91D9DDF7}" dt="2024-04-09T13:55:29.389" v="3328" actId="478"/>
          <ac:spMkLst>
            <pc:docMk/>
            <pc:sldMk cId="3448560438" sldId="2147308094"/>
            <ac:spMk id="18" creationId="{B4DA76A8-DCF1-7703-72F8-A0D9DD5B9997}"/>
          </ac:spMkLst>
        </pc:spChg>
        <pc:spChg chg="del">
          <ac:chgData name="Anna Black" userId="abd8650f-8008-420e-82e2-aa99da7ffd4d" providerId="ADAL" clId="{E5CF04C6-F4A6-488E-8496-057F91D9DDF7}" dt="2024-04-09T12:14:36.876" v="2435" actId="478"/>
          <ac:spMkLst>
            <pc:docMk/>
            <pc:sldMk cId="3448560438" sldId="2147308094"/>
            <ac:spMk id="19" creationId="{C3ADD9CB-EDCF-44D0-AE7D-E8DD13C64346}"/>
          </ac:spMkLst>
        </pc:spChg>
        <pc:spChg chg="add mod">
          <ac:chgData name="Anna Black" userId="abd8650f-8008-420e-82e2-aa99da7ffd4d" providerId="ADAL" clId="{E5CF04C6-F4A6-488E-8496-057F91D9DDF7}" dt="2024-04-09T13:55:50.319" v="3332"/>
          <ac:spMkLst>
            <pc:docMk/>
            <pc:sldMk cId="3448560438" sldId="2147308094"/>
            <ac:spMk id="20" creationId="{C4548D95-207C-8255-473A-7FA8F95ABB40}"/>
          </ac:spMkLst>
        </pc:spChg>
        <pc:spChg chg="del">
          <ac:chgData name="Anna Black" userId="abd8650f-8008-420e-82e2-aa99da7ffd4d" providerId="ADAL" clId="{E5CF04C6-F4A6-488E-8496-057F91D9DDF7}" dt="2024-04-09T12:14:32.916" v="2434" actId="478"/>
          <ac:spMkLst>
            <pc:docMk/>
            <pc:sldMk cId="3448560438" sldId="2147308094"/>
            <ac:spMk id="21" creationId="{10A80587-3B9C-9A67-7EA7-3DBF8FBD639B}"/>
          </ac:spMkLst>
        </pc:spChg>
        <pc:spChg chg="add mod">
          <ac:chgData name="Anna Black" userId="abd8650f-8008-420e-82e2-aa99da7ffd4d" providerId="ADAL" clId="{E5CF04C6-F4A6-488E-8496-057F91D9DDF7}" dt="2024-04-09T13:55:50.319" v="3332"/>
          <ac:spMkLst>
            <pc:docMk/>
            <pc:sldMk cId="3448560438" sldId="2147308094"/>
            <ac:spMk id="22" creationId="{C5E81AAE-B1EB-146E-16B7-B2AD9B7C7EDA}"/>
          </ac:spMkLst>
        </pc:spChg>
        <pc:spChg chg="add mod">
          <ac:chgData name="Anna Black" userId="abd8650f-8008-420e-82e2-aa99da7ffd4d" providerId="ADAL" clId="{E5CF04C6-F4A6-488E-8496-057F91D9DDF7}" dt="2024-04-10T13:31:36.227" v="5487" actId="948"/>
          <ac:spMkLst>
            <pc:docMk/>
            <pc:sldMk cId="3448560438" sldId="2147308094"/>
            <ac:spMk id="25" creationId="{F25AE857-E97D-18EF-2DF5-4918B0C19845}"/>
          </ac:spMkLst>
        </pc:spChg>
        <pc:spChg chg="add del mod">
          <ac:chgData name="Anna Black" userId="abd8650f-8008-420e-82e2-aa99da7ffd4d" providerId="ADAL" clId="{E5CF04C6-F4A6-488E-8496-057F91D9DDF7}" dt="2024-04-09T19:13:00.345" v="4400" actId="478"/>
          <ac:spMkLst>
            <pc:docMk/>
            <pc:sldMk cId="3448560438" sldId="2147308094"/>
            <ac:spMk id="27" creationId="{F64AE747-5F8A-15B0-5A11-AE64AE242D49}"/>
          </ac:spMkLst>
        </pc:spChg>
        <pc:spChg chg="add mod">
          <ac:chgData name="Anna Black" userId="abd8650f-8008-420e-82e2-aa99da7ffd4d" providerId="ADAL" clId="{E5CF04C6-F4A6-488E-8496-057F91D9DDF7}" dt="2024-04-09T13:55:50.319" v="3332"/>
          <ac:spMkLst>
            <pc:docMk/>
            <pc:sldMk cId="3448560438" sldId="2147308094"/>
            <ac:spMk id="29" creationId="{05B05AB3-543B-333E-79F9-8F073833154A}"/>
          </ac:spMkLst>
        </pc:spChg>
        <pc:spChg chg="add mod">
          <ac:chgData name="Anna Black" userId="abd8650f-8008-420e-82e2-aa99da7ffd4d" providerId="ADAL" clId="{E5CF04C6-F4A6-488E-8496-057F91D9DDF7}" dt="2024-04-09T13:55:50.319" v="3332"/>
          <ac:spMkLst>
            <pc:docMk/>
            <pc:sldMk cId="3448560438" sldId="2147308094"/>
            <ac:spMk id="30" creationId="{52DB3ACB-DC6D-F6E1-88C8-64F210FC5C5C}"/>
          </ac:spMkLst>
        </pc:spChg>
        <pc:spChg chg="add mod">
          <ac:chgData name="Anna Black" userId="abd8650f-8008-420e-82e2-aa99da7ffd4d" providerId="ADAL" clId="{E5CF04C6-F4A6-488E-8496-057F91D9DDF7}" dt="2024-04-09T13:55:50.319" v="3332"/>
          <ac:spMkLst>
            <pc:docMk/>
            <pc:sldMk cId="3448560438" sldId="2147308094"/>
            <ac:spMk id="31" creationId="{2792D022-D763-477F-C2B7-4039BCFBAAB8}"/>
          </ac:spMkLst>
        </pc:spChg>
        <pc:spChg chg="add mod">
          <ac:chgData name="Anna Black" userId="abd8650f-8008-420e-82e2-aa99da7ffd4d" providerId="ADAL" clId="{E5CF04C6-F4A6-488E-8496-057F91D9DDF7}" dt="2024-04-09T19:17:47.028" v="4445" actId="1038"/>
          <ac:spMkLst>
            <pc:docMk/>
            <pc:sldMk cId="3448560438" sldId="2147308094"/>
            <ac:spMk id="32" creationId="{9E64CA95-1B82-0CF9-1033-97AA0CB908EC}"/>
          </ac:spMkLst>
        </pc:spChg>
        <pc:picChg chg="del">
          <ac:chgData name="Anna Black" userId="abd8650f-8008-420e-82e2-aa99da7ffd4d" providerId="ADAL" clId="{E5CF04C6-F4A6-488E-8496-057F91D9DDF7}" dt="2024-04-09T12:14:06.429" v="2418" actId="478"/>
          <ac:picMkLst>
            <pc:docMk/>
            <pc:sldMk cId="3448560438" sldId="2147308094"/>
            <ac:picMk id="12" creationId="{874E65B8-B695-6A3E-F18F-613F572B64CE}"/>
          </ac:picMkLst>
        </pc:picChg>
        <pc:picChg chg="del">
          <ac:chgData name="Anna Black" userId="abd8650f-8008-420e-82e2-aa99da7ffd4d" providerId="ADAL" clId="{E5CF04C6-F4A6-488E-8496-057F91D9DDF7}" dt="2024-04-09T12:14:31.609" v="2433" actId="478"/>
          <ac:picMkLst>
            <pc:docMk/>
            <pc:sldMk cId="3448560438" sldId="2147308094"/>
            <ac:picMk id="16" creationId="{2AE0452A-D0E2-666A-0AE7-EA1A79BCD49A}"/>
          </ac:picMkLst>
        </pc:picChg>
        <pc:picChg chg="del">
          <ac:chgData name="Anna Black" userId="abd8650f-8008-420e-82e2-aa99da7ffd4d" providerId="ADAL" clId="{E5CF04C6-F4A6-488E-8496-057F91D9DDF7}" dt="2024-04-09T12:14:30.653" v="2432" actId="478"/>
          <ac:picMkLst>
            <pc:docMk/>
            <pc:sldMk cId="3448560438" sldId="2147308094"/>
            <ac:picMk id="23" creationId="{361B6077-3794-79CC-F9D0-9ACA016E0AE1}"/>
          </ac:picMkLst>
        </pc:picChg>
        <pc:picChg chg="add del mod">
          <ac:chgData name="Anna Black" userId="abd8650f-8008-420e-82e2-aa99da7ffd4d" providerId="ADAL" clId="{E5CF04C6-F4A6-488E-8496-057F91D9DDF7}" dt="2024-04-09T13:56:10.051" v="3345" actId="478"/>
          <ac:picMkLst>
            <pc:docMk/>
            <pc:sldMk cId="3448560438" sldId="2147308094"/>
            <ac:picMk id="24" creationId="{80D26F4F-B412-CDEF-C643-15518DBF1898}"/>
          </ac:picMkLst>
        </pc:picChg>
        <pc:picChg chg="add del mod">
          <ac:chgData name="Anna Black" userId="abd8650f-8008-420e-82e2-aa99da7ffd4d" providerId="ADAL" clId="{E5CF04C6-F4A6-488E-8496-057F91D9DDF7}" dt="2024-04-09T13:56:27.195" v="3361" actId="478"/>
          <ac:picMkLst>
            <pc:docMk/>
            <pc:sldMk cId="3448560438" sldId="2147308094"/>
            <ac:picMk id="26" creationId="{7729A997-43C2-AB92-B39A-11801C47E108}"/>
          </ac:picMkLst>
        </pc:picChg>
        <pc:picChg chg="add del mod">
          <ac:chgData name="Anna Black" userId="abd8650f-8008-420e-82e2-aa99da7ffd4d" providerId="ADAL" clId="{E5CF04C6-F4A6-488E-8496-057F91D9DDF7}" dt="2024-04-09T13:56:28.635" v="3362" actId="478"/>
          <ac:picMkLst>
            <pc:docMk/>
            <pc:sldMk cId="3448560438" sldId="2147308094"/>
            <ac:picMk id="28" creationId="{0E876D19-52A2-D293-13BE-EACDDF0C6FAB}"/>
          </ac:picMkLst>
        </pc:picChg>
        <pc:picChg chg="add mod">
          <ac:chgData name="Anna Black" userId="abd8650f-8008-420e-82e2-aa99da7ffd4d" providerId="ADAL" clId="{E5CF04C6-F4A6-488E-8496-057F91D9DDF7}" dt="2024-04-09T14:09:33.283" v="3398" actId="14100"/>
          <ac:picMkLst>
            <pc:docMk/>
            <pc:sldMk cId="3448560438" sldId="2147308094"/>
            <ac:picMk id="3074" creationId="{F6FC7C9A-7D07-10BF-AD7D-7A97FFC41926}"/>
          </ac:picMkLst>
        </pc:picChg>
        <pc:picChg chg="add mod">
          <ac:chgData name="Anna Black" userId="abd8650f-8008-420e-82e2-aa99da7ffd4d" providerId="ADAL" clId="{E5CF04C6-F4A6-488E-8496-057F91D9DDF7}" dt="2024-04-09T19:17:53.597" v="4446" actId="14100"/>
          <ac:picMkLst>
            <pc:docMk/>
            <pc:sldMk cId="3448560438" sldId="2147308094"/>
            <ac:picMk id="3076" creationId="{F436DC11-B506-CA12-B93F-577F15D2E418}"/>
          </ac:picMkLst>
        </pc:picChg>
      </pc:sldChg>
      <pc:sldChg chg="addSp delSp modSp add mod">
        <pc:chgData name="Anna Black" userId="abd8650f-8008-420e-82e2-aa99da7ffd4d" providerId="ADAL" clId="{E5CF04C6-F4A6-488E-8496-057F91D9DDF7}" dt="2024-04-10T13:31:03.601" v="5484" actId="20577"/>
        <pc:sldMkLst>
          <pc:docMk/>
          <pc:sldMk cId="1478309358" sldId="2147308095"/>
        </pc:sldMkLst>
        <pc:spChg chg="mod">
          <ac:chgData name="Anna Black" userId="abd8650f-8008-420e-82e2-aa99da7ffd4d" providerId="ADAL" clId="{E5CF04C6-F4A6-488E-8496-057F91D9DDF7}" dt="2024-04-09T16:59:32.091" v="4150"/>
          <ac:spMkLst>
            <pc:docMk/>
            <pc:sldMk cId="1478309358" sldId="2147308095"/>
            <ac:spMk id="2" creationId="{36A565CD-AD64-04A1-4276-F24E2E929839}"/>
          </ac:spMkLst>
        </pc:spChg>
        <pc:spChg chg="add">
          <ac:chgData name="Anna Black" userId="abd8650f-8008-420e-82e2-aa99da7ffd4d" providerId="ADAL" clId="{E5CF04C6-F4A6-488E-8496-057F91D9DDF7}" dt="2024-04-09T17:40:06.242" v="4299"/>
          <ac:spMkLst>
            <pc:docMk/>
            <pc:sldMk cId="1478309358" sldId="2147308095"/>
            <ac:spMk id="4" creationId="{D45DACCA-B39C-B1D6-F0D3-65A8360305AB}"/>
          </ac:spMkLst>
        </pc:spChg>
        <pc:spChg chg="add">
          <ac:chgData name="Anna Black" userId="abd8650f-8008-420e-82e2-aa99da7ffd4d" providerId="ADAL" clId="{E5CF04C6-F4A6-488E-8496-057F91D9DDF7}" dt="2024-04-09T17:40:22.020" v="4300"/>
          <ac:spMkLst>
            <pc:docMk/>
            <pc:sldMk cId="1478309358" sldId="2147308095"/>
            <ac:spMk id="5" creationId="{F3A6F625-77EA-18DE-2845-E25A5118C2ED}"/>
          </ac:spMkLst>
        </pc:spChg>
        <pc:spChg chg="add mod">
          <ac:chgData name="Anna Black" userId="abd8650f-8008-420e-82e2-aa99da7ffd4d" providerId="ADAL" clId="{E5CF04C6-F4A6-488E-8496-057F91D9DDF7}" dt="2024-04-10T13:26:49.818" v="5434" actId="465"/>
          <ac:spMkLst>
            <pc:docMk/>
            <pc:sldMk cId="1478309358" sldId="2147308095"/>
            <ac:spMk id="6" creationId="{BC195DF2-C894-EEAD-2A07-A139396B250E}"/>
          </ac:spMkLst>
        </pc:spChg>
        <pc:spChg chg="add">
          <ac:chgData name="Anna Black" userId="abd8650f-8008-420e-82e2-aa99da7ffd4d" providerId="ADAL" clId="{E5CF04C6-F4A6-488E-8496-057F91D9DDF7}" dt="2024-04-09T17:40:22.020" v="4300"/>
          <ac:spMkLst>
            <pc:docMk/>
            <pc:sldMk cId="1478309358" sldId="2147308095"/>
            <ac:spMk id="6" creationId="{F6B57292-D2FA-F3E1-90CC-280D7B72450D}"/>
          </ac:spMkLst>
        </pc:spChg>
        <pc:spChg chg="add del">
          <ac:chgData name="Anna Black" userId="abd8650f-8008-420e-82e2-aa99da7ffd4d" providerId="ADAL" clId="{E5CF04C6-F4A6-488E-8496-057F91D9DDF7}" dt="2024-04-10T13:14:11.009" v="5121" actId="22"/>
          <ac:spMkLst>
            <pc:docMk/>
            <pc:sldMk cId="1478309358" sldId="2147308095"/>
            <ac:spMk id="9" creationId="{BE8521C8-571E-50A7-9935-B26C4055CFB2}"/>
          </ac:spMkLst>
        </pc:spChg>
        <pc:spChg chg="add del">
          <ac:chgData name="Anna Black" userId="abd8650f-8008-420e-82e2-aa99da7ffd4d" providerId="ADAL" clId="{E5CF04C6-F4A6-488E-8496-057F91D9DDF7}" dt="2024-04-10T13:14:13.371" v="5124" actId="22"/>
          <ac:spMkLst>
            <pc:docMk/>
            <pc:sldMk cId="1478309358" sldId="2147308095"/>
            <ac:spMk id="11" creationId="{CA273BA5-7894-2861-5460-D5ECA2DCDDBE}"/>
          </ac:spMkLst>
        </pc:spChg>
        <pc:spChg chg="add mod">
          <ac:chgData name="Anna Black" userId="abd8650f-8008-420e-82e2-aa99da7ffd4d" providerId="ADAL" clId="{E5CF04C6-F4A6-488E-8496-057F91D9DDF7}" dt="2024-04-10T13:26:42.095" v="5432" actId="1036"/>
          <ac:spMkLst>
            <pc:docMk/>
            <pc:sldMk cId="1478309358" sldId="2147308095"/>
            <ac:spMk id="12" creationId="{77952ED9-9C9C-648A-2702-0AAED73125B3}"/>
          </ac:spMkLst>
        </pc:spChg>
        <pc:spChg chg="mod">
          <ac:chgData name="Anna Black" userId="abd8650f-8008-420e-82e2-aa99da7ffd4d" providerId="ADAL" clId="{E5CF04C6-F4A6-488E-8496-057F91D9DDF7}" dt="2024-04-09T17:01:12.577" v="4160"/>
          <ac:spMkLst>
            <pc:docMk/>
            <pc:sldMk cId="1478309358" sldId="2147308095"/>
            <ac:spMk id="15" creationId="{51ED4F90-7561-E7EB-B746-6F93F054F65A}"/>
          </ac:spMkLst>
        </pc:spChg>
        <pc:spChg chg="mod">
          <ac:chgData name="Anna Black" userId="abd8650f-8008-420e-82e2-aa99da7ffd4d" providerId="ADAL" clId="{E5CF04C6-F4A6-488E-8496-057F91D9DDF7}" dt="2024-04-09T17:35:12.444" v="4298"/>
          <ac:spMkLst>
            <pc:docMk/>
            <pc:sldMk cId="1478309358" sldId="2147308095"/>
            <ac:spMk id="17" creationId="{48B1AFB5-2438-BF1D-2132-98937791284E}"/>
          </ac:spMkLst>
        </pc:spChg>
        <pc:spChg chg="add del mod">
          <ac:chgData name="Anna Black" userId="abd8650f-8008-420e-82e2-aa99da7ffd4d" providerId="ADAL" clId="{E5CF04C6-F4A6-488E-8496-057F91D9DDF7}" dt="2024-04-10T13:22:38.558" v="5328"/>
          <ac:spMkLst>
            <pc:docMk/>
            <pc:sldMk cId="1478309358" sldId="2147308095"/>
            <ac:spMk id="18" creationId="{12A8ACD1-33B9-3594-C69B-62EB431B078D}"/>
          </ac:spMkLst>
        </pc:spChg>
        <pc:spChg chg="add mod">
          <ac:chgData name="Anna Black" userId="abd8650f-8008-420e-82e2-aa99da7ffd4d" providerId="ADAL" clId="{E5CF04C6-F4A6-488E-8496-057F91D9DDF7}" dt="2024-04-10T13:31:03.601" v="5484" actId="20577"/>
          <ac:spMkLst>
            <pc:docMk/>
            <pc:sldMk cId="1478309358" sldId="2147308095"/>
            <ac:spMk id="19" creationId="{2319FD78-D333-FF34-DF20-BEB9EC0B1F3D}"/>
          </ac:spMkLst>
        </pc:spChg>
        <pc:spChg chg="del mod">
          <ac:chgData name="Anna Black" userId="abd8650f-8008-420e-82e2-aa99da7ffd4d" providerId="ADAL" clId="{E5CF04C6-F4A6-488E-8496-057F91D9DDF7}" dt="2024-04-09T17:43:09.336" v="4315" actId="478"/>
          <ac:spMkLst>
            <pc:docMk/>
            <pc:sldMk cId="1478309358" sldId="2147308095"/>
            <ac:spMk id="25" creationId="{F25AE857-E97D-18EF-2DF5-4918B0C19845}"/>
          </ac:spMkLst>
        </pc:spChg>
        <pc:spChg chg="mod">
          <ac:chgData name="Anna Black" userId="abd8650f-8008-420e-82e2-aa99da7ffd4d" providerId="ADAL" clId="{E5CF04C6-F4A6-488E-8496-057F91D9DDF7}" dt="2024-04-10T13:27:21.834" v="5461" actId="1035"/>
          <ac:spMkLst>
            <pc:docMk/>
            <pc:sldMk cId="1478309358" sldId="2147308095"/>
            <ac:spMk id="27" creationId="{F64AE747-5F8A-15B0-5A11-AE64AE242D49}"/>
          </ac:spMkLst>
        </pc:spChg>
        <pc:spChg chg="del mod">
          <ac:chgData name="Anna Black" userId="abd8650f-8008-420e-82e2-aa99da7ffd4d" providerId="ADAL" clId="{E5CF04C6-F4A6-488E-8496-057F91D9DDF7}" dt="2024-04-10T13:30:10.044" v="5470" actId="21"/>
          <ac:spMkLst>
            <pc:docMk/>
            <pc:sldMk cId="1478309358" sldId="2147308095"/>
            <ac:spMk id="32" creationId="{9E64CA95-1B82-0CF9-1033-97AA0CB908EC}"/>
          </ac:spMkLst>
        </pc:spChg>
        <pc:picChg chg="add mod">
          <ac:chgData name="Anna Black" userId="abd8650f-8008-420e-82e2-aa99da7ffd4d" providerId="ADAL" clId="{E5CF04C6-F4A6-488E-8496-057F91D9DDF7}" dt="2024-04-10T13:27:41.161" v="5463" actId="14100"/>
          <ac:picMkLst>
            <pc:docMk/>
            <pc:sldMk cId="1478309358" sldId="2147308095"/>
            <ac:picMk id="3" creationId="{3DCEC9CC-3345-23EA-11DC-CFEDDB48F1EB}"/>
          </ac:picMkLst>
        </pc:picChg>
        <pc:picChg chg="add mod">
          <ac:chgData name="Anna Black" userId="abd8650f-8008-420e-82e2-aa99da7ffd4d" providerId="ADAL" clId="{E5CF04C6-F4A6-488E-8496-057F91D9DDF7}" dt="2024-04-10T13:26:56.573" v="5435" actId="465"/>
          <ac:picMkLst>
            <pc:docMk/>
            <pc:sldMk cId="1478309358" sldId="2147308095"/>
            <ac:picMk id="5" creationId="{63125AB9-919C-B454-A91C-9CBF41B655F2}"/>
          </ac:picMkLst>
        </pc:picChg>
        <pc:picChg chg="add mod modCrop">
          <ac:chgData name="Anna Black" userId="abd8650f-8008-420e-82e2-aa99da7ffd4d" providerId="ADAL" clId="{E5CF04C6-F4A6-488E-8496-057F91D9DDF7}" dt="2024-04-10T13:26:56.573" v="5435" actId="465"/>
          <ac:picMkLst>
            <pc:docMk/>
            <pc:sldMk cId="1478309358" sldId="2147308095"/>
            <ac:picMk id="8" creationId="{06FC5EC2-F195-413C-F934-A190838E0D7B}"/>
          </ac:picMkLst>
        </pc:picChg>
        <pc:picChg chg="add mod">
          <ac:chgData name="Anna Black" userId="abd8650f-8008-420e-82e2-aa99da7ffd4d" providerId="ADAL" clId="{E5CF04C6-F4A6-488E-8496-057F91D9DDF7}" dt="2024-04-10T13:26:56.573" v="5435" actId="465"/>
          <ac:picMkLst>
            <pc:docMk/>
            <pc:sldMk cId="1478309358" sldId="2147308095"/>
            <ac:picMk id="16" creationId="{2597EFAD-C643-1683-CF1E-B0CF3D7B9F13}"/>
          </ac:picMkLst>
        </pc:picChg>
        <pc:picChg chg="del">
          <ac:chgData name="Anna Black" userId="abd8650f-8008-420e-82e2-aa99da7ffd4d" providerId="ADAL" clId="{E5CF04C6-F4A6-488E-8496-057F91D9DDF7}" dt="2024-04-09T13:56:36.994" v="3364" actId="478"/>
          <ac:picMkLst>
            <pc:docMk/>
            <pc:sldMk cId="1478309358" sldId="2147308095"/>
            <ac:picMk id="3074" creationId="{F6FC7C9A-7D07-10BF-AD7D-7A97FFC41926}"/>
          </ac:picMkLst>
        </pc:picChg>
        <pc:picChg chg="add del mod">
          <ac:chgData name="Anna Black" userId="abd8650f-8008-420e-82e2-aa99da7ffd4d" providerId="ADAL" clId="{E5CF04C6-F4A6-488E-8496-057F91D9DDF7}" dt="2024-04-09T17:03:20.101" v="4169" actId="14100"/>
          <ac:picMkLst>
            <pc:docMk/>
            <pc:sldMk cId="1478309358" sldId="2147308095"/>
            <ac:picMk id="5122" creationId="{3DCEC9CC-3345-23EA-11DC-CFEDDB48F1EB}"/>
          </ac:picMkLst>
        </pc:picChg>
      </pc:sldChg>
      <pc:sldChg chg="addSp modSp new mod">
        <pc:chgData name="Anna Black" userId="abd8650f-8008-420e-82e2-aa99da7ffd4d" providerId="ADAL" clId="{E5CF04C6-F4A6-488E-8496-057F91D9DDF7}" dt="2024-04-12T09:48:39.984" v="14039" actId="20577"/>
        <pc:sldMkLst>
          <pc:docMk/>
          <pc:sldMk cId="1417652265" sldId="2147308096"/>
        </pc:sldMkLst>
        <pc:spChg chg="mod">
          <ac:chgData name="Anna Black" userId="abd8650f-8008-420e-82e2-aa99da7ffd4d" providerId="ADAL" clId="{E5CF04C6-F4A6-488E-8496-057F91D9DDF7}" dt="2024-04-12T09:48:39.984" v="14039" actId="20577"/>
          <ac:spMkLst>
            <pc:docMk/>
            <pc:sldMk cId="1417652265" sldId="2147308096"/>
            <ac:spMk id="2" creationId="{17925194-90C0-4BE3-7FEE-33736542D763}"/>
          </ac:spMkLst>
        </pc:spChg>
        <pc:spChg chg="mod">
          <ac:chgData name="Anna Black" userId="abd8650f-8008-420e-82e2-aa99da7ffd4d" providerId="ADAL" clId="{E5CF04C6-F4A6-488E-8496-057F91D9DDF7}" dt="2024-04-09T14:37:14.658" v="3454" actId="20577"/>
          <ac:spMkLst>
            <pc:docMk/>
            <pc:sldMk cId="1417652265" sldId="2147308096"/>
            <ac:spMk id="3" creationId="{153AFD3C-B89E-DF0A-07D6-85990E56C523}"/>
          </ac:spMkLst>
        </pc:spChg>
        <pc:picChg chg="add mod">
          <ac:chgData name="Anna Black" userId="abd8650f-8008-420e-82e2-aa99da7ffd4d" providerId="ADAL" clId="{E5CF04C6-F4A6-488E-8496-057F91D9DDF7}" dt="2024-04-09T16:08:12.455" v="3763" actId="1076"/>
          <ac:picMkLst>
            <pc:docMk/>
            <pc:sldMk cId="1417652265" sldId="2147308096"/>
            <ac:picMk id="4098" creationId="{3595DF1B-6AC9-6A48-5B5C-C3BFBF812E9F}"/>
          </ac:picMkLst>
        </pc:picChg>
      </pc:sldChg>
      <pc:sldChg chg="addSp delSp modSp new mod chgLayout">
        <pc:chgData name="Anna Black" userId="abd8650f-8008-420e-82e2-aa99da7ffd4d" providerId="ADAL" clId="{E5CF04C6-F4A6-488E-8496-057F91D9DDF7}" dt="2024-04-11T10:11:30.218" v="9425" actId="14100"/>
        <pc:sldMkLst>
          <pc:docMk/>
          <pc:sldMk cId="3531566321" sldId="2147308097"/>
        </pc:sldMkLst>
        <pc:spChg chg="add mod ord">
          <ac:chgData name="Anna Black" userId="abd8650f-8008-420e-82e2-aa99da7ffd4d" providerId="ADAL" clId="{E5CF04C6-F4A6-488E-8496-057F91D9DDF7}" dt="2024-04-11T09:31:50.456" v="8994" actId="207"/>
          <ac:spMkLst>
            <pc:docMk/>
            <pc:sldMk cId="3531566321" sldId="2147308097"/>
            <ac:spMk id="2" creationId="{0CC4E729-932A-8E09-FB2A-8B8E9286330B}"/>
          </ac:spMkLst>
        </pc:spChg>
        <pc:spChg chg="del mod">
          <ac:chgData name="Anna Black" userId="abd8650f-8008-420e-82e2-aa99da7ffd4d" providerId="ADAL" clId="{E5CF04C6-F4A6-488E-8496-057F91D9DDF7}" dt="2024-04-09T15:01:49.497" v="3546" actId="478"/>
          <ac:spMkLst>
            <pc:docMk/>
            <pc:sldMk cId="3531566321" sldId="2147308097"/>
            <ac:spMk id="2" creationId="{9AC94740-EF65-12C8-822B-FF403156D79D}"/>
          </ac:spMkLst>
        </pc:spChg>
        <pc:spChg chg="mod ord">
          <ac:chgData name="Anna Black" userId="abd8650f-8008-420e-82e2-aa99da7ffd4d" providerId="ADAL" clId="{E5CF04C6-F4A6-488E-8496-057F91D9DDF7}" dt="2024-04-11T08:57:49.217" v="8031" actId="700"/>
          <ac:spMkLst>
            <pc:docMk/>
            <pc:sldMk cId="3531566321" sldId="2147308097"/>
            <ac:spMk id="3" creationId="{076162E4-4AB0-B405-4F74-A28472B8D259}"/>
          </ac:spMkLst>
        </pc:spChg>
        <pc:spChg chg="add">
          <ac:chgData name="Anna Black" userId="abd8650f-8008-420e-82e2-aa99da7ffd4d" providerId="ADAL" clId="{E5CF04C6-F4A6-488E-8496-057F91D9DDF7}" dt="2024-04-11T09:14:11.813" v="8389"/>
          <ac:spMkLst>
            <pc:docMk/>
            <pc:sldMk cId="3531566321" sldId="2147308097"/>
            <ac:spMk id="5" creationId="{8B03B32B-BA06-8C41-2822-4E45DC8F4BBF}"/>
          </ac:spMkLst>
        </pc:spChg>
        <pc:spChg chg="add mod">
          <ac:chgData name="Anna Black" userId="abd8650f-8008-420e-82e2-aa99da7ffd4d" providerId="ADAL" clId="{E5CF04C6-F4A6-488E-8496-057F91D9DDF7}" dt="2024-04-11T10:11:30.218" v="9425" actId="14100"/>
          <ac:spMkLst>
            <pc:docMk/>
            <pc:sldMk cId="3531566321" sldId="2147308097"/>
            <ac:spMk id="10" creationId="{A071C3B0-CF4D-57CA-7EC7-2B24589062BC}"/>
          </ac:spMkLst>
        </pc:spChg>
        <pc:spChg chg="add mod">
          <ac:chgData name="Anna Black" userId="abd8650f-8008-420e-82e2-aa99da7ffd4d" providerId="ADAL" clId="{E5CF04C6-F4A6-488E-8496-057F91D9DDF7}" dt="2024-04-11T09:31:59.180" v="9010" actId="1036"/>
          <ac:spMkLst>
            <pc:docMk/>
            <pc:sldMk cId="3531566321" sldId="2147308097"/>
            <ac:spMk id="11" creationId="{5A24EFB1-88A0-3A8E-69E4-457A671EA73F}"/>
          </ac:spMkLst>
        </pc:spChg>
        <pc:spChg chg="add mod">
          <ac:chgData name="Anna Black" userId="abd8650f-8008-420e-82e2-aa99da7ffd4d" providerId="ADAL" clId="{E5CF04C6-F4A6-488E-8496-057F91D9DDF7}" dt="2024-04-11T09:32:04.422" v="9030" actId="1036"/>
          <ac:spMkLst>
            <pc:docMk/>
            <pc:sldMk cId="3531566321" sldId="2147308097"/>
            <ac:spMk id="12" creationId="{04C4D7D3-1272-AF52-DA53-1C5460AF5510}"/>
          </ac:spMkLst>
        </pc:spChg>
        <pc:spChg chg="add mod">
          <ac:chgData name="Anna Black" userId="abd8650f-8008-420e-82e2-aa99da7ffd4d" providerId="ADAL" clId="{E5CF04C6-F4A6-488E-8496-057F91D9DDF7}" dt="2024-04-11T09:30:49.663" v="8986" actId="14100"/>
          <ac:spMkLst>
            <pc:docMk/>
            <pc:sldMk cId="3531566321" sldId="2147308097"/>
            <ac:spMk id="13" creationId="{07D591EE-9BE9-BD0B-71B3-F584BE080AE4}"/>
          </ac:spMkLst>
        </pc:spChg>
        <pc:graphicFrameChg chg="add del mod modGraphic">
          <ac:chgData name="Anna Black" userId="abd8650f-8008-420e-82e2-aa99da7ffd4d" providerId="ADAL" clId="{E5CF04C6-F4A6-488E-8496-057F91D9DDF7}" dt="2024-04-11T09:19:42.133" v="8678" actId="478"/>
          <ac:graphicFrameMkLst>
            <pc:docMk/>
            <pc:sldMk cId="3531566321" sldId="2147308097"/>
            <ac:graphicFrameMk id="4" creationId="{A830C921-E614-248B-2CCC-EF8F8515B6CE}"/>
          </ac:graphicFrameMkLst>
        </pc:graphicFrameChg>
        <pc:picChg chg="add mod modCrop">
          <ac:chgData name="Anna Black" userId="abd8650f-8008-420e-82e2-aa99da7ffd4d" providerId="ADAL" clId="{E5CF04C6-F4A6-488E-8496-057F91D9DDF7}" dt="2024-04-11T09:30:33.175" v="8983" actId="1076"/>
          <ac:picMkLst>
            <pc:docMk/>
            <pc:sldMk cId="3531566321" sldId="2147308097"/>
            <ac:picMk id="7" creationId="{EDEE8B10-8584-4405-4369-676429503781}"/>
          </ac:picMkLst>
        </pc:picChg>
        <pc:picChg chg="add mod modCrop">
          <ac:chgData name="Anna Black" userId="abd8650f-8008-420e-82e2-aa99da7ffd4d" providerId="ADAL" clId="{E5CF04C6-F4A6-488E-8496-057F91D9DDF7}" dt="2024-04-11T09:30:31.785" v="8982" actId="1076"/>
          <ac:picMkLst>
            <pc:docMk/>
            <pc:sldMk cId="3531566321" sldId="2147308097"/>
            <ac:picMk id="9" creationId="{27352CFA-3859-F8EF-0FC0-185AC6217CB1}"/>
          </ac:picMkLst>
        </pc:picChg>
      </pc:sldChg>
      <pc:sldChg chg="addSp delSp modSp add mod ord">
        <pc:chgData name="Anna Black" userId="abd8650f-8008-420e-82e2-aa99da7ffd4d" providerId="ADAL" clId="{E5CF04C6-F4A6-488E-8496-057F91D9DDF7}" dt="2024-04-12T11:23:34.055" v="15360" actId="20577"/>
        <pc:sldMkLst>
          <pc:docMk/>
          <pc:sldMk cId="358596806" sldId="2147308098"/>
        </pc:sldMkLst>
        <pc:spChg chg="add mod">
          <ac:chgData name="Anna Black" userId="abd8650f-8008-420e-82e2-aa99da7ffd4d" providerId="ADAL" clId="{E5CF04C6-F4A6-488E-8496-057F91D9DDF7}" dt="2024-04-11T14:45:27.331" v="12442" actId="20577"/>
          <ac:spMkLst>
            <pc:docMk/>
            <pc:sldMk cId="358596806" sldId="2147308098"/>
            <ac:spMk id="2" creationId="{0324B148-4ABB-1D38-DDD4-524EC2CA2CA8}"/>
          </ac:spMkLst>
        </pc:spChg>
        <pc:spChg chg="add mod">
          <ac:chgData name="Anna Black" userId="abd8650f-8008-420e-82e2-aa99da7ffd4d" providerId="ADAL" clId="{E5CF04C6-F4A6-488E-8496-057F91D9DDF7}" dt="2024-04-11T14:51:13.152" v="12706" actId="14100"/>
          <ac:spMkLst>
            <pc:docMk/>
            <pc:sldMk cId="358596806" sldId="2147308098"/>
            <ac:spMk id="3" creationId="{10281A21-1F85-FFE8-1A37-0A0599DCCA4F}"/>
          </ac:spMkLst>
        </pc:spChg>
        <pc:spChg chg="mod">
          <ac:chgData name="Anna Black" userId="abd8650f-8008-420e-82e2-aa99da7ffd4d" providerId="ADAL" clId="{E5CF04C6-F4A6-488E-8496-057F91D9DDF7}" dt="2024-04-12T11:23:34.055" v="15360" actId="20577"/>
          <ac:spMkLst>
            <pc:docMk/>
            <pc:sldMk cId="358596806" sldId="2147308098"/>
            <ac:spMk id="6" creationId="{AF282BC3-8FEA-59A9-2634-85B63F3D76E1}"/>
          </ac:spMkLst>
        </pc:spChg>
        <pc:spChg chg="del mod">
          <ac:chgData name="Anna Black" userId="abd8650f-8008-420e-82e2-aa99da7ffd4d" providerId="ADAL" clId="{E5CF04C6-F4A6-488E-8496-057F91D9DDF7}" dt="2024-04-11T17:03:13.676" v="13935" actId="478"/>
          <ac:spMkLst>
            <pc:docMk/>
            <pc:sldMk cId="358596806" sldId="2147308098"/>
            <ac:spMk id="7" creationId="{CF8C3FD4-36EE-A0DD-8089-97D95F500618}"/>
          </ac:spMkLst>
        </pc:spChg>
        <pc:spChg chg="add del mod">
          <ac:chgData name="Anna Black" userId="abd8650f-8008-420e-82e2-aa99da7ffd4d" providerId="ADAL" clId="{E5CF04C6-F4A6-488E-8496-057F91D9DDF7}" dt="2024-04-11T17:03:17.753" v="13936" actId="478"/>
          <ac:spMkLst>
            <pc:docMk/>
            <pc:sldMk cId="358596806" sldId="2147308098"/>
            <ac:spMk id="11" creationId="{028DA0D2-7C57-F83E-9F5A-0D538FEB8E37}"/>
          </ac:spMkLst>
        </pc:spChg>
        <pc:picChg chg="add del mod">
          <ac:chgData name="Anna Black" userId="abd8650f-8008-420e-82e2-aa99da7ffd4d" providerId="ADAL" clId="{E5CF04C6-F4A6-488E-8496-057F91D9DDF7}" dt="2024-04-11T14:47:40.807" v="12447" actId="22"/>
          <ac:picMkLst>
            <pc:docMk/>
            <pc:sldMk cId="358596806" sldId="2147308098"/>
            <ac:picMk id="5" creationId="{A6A9A46F-4A2D-DF30-659C-6A1044DFE92E}"/>
          </ac:picMkLst>
        </pc:picChg>
        <pc:picChg chg="add mod">
          <ac:chgData name="Anna Black" userId="abd8650f-8008-420e-82e2-aa99da7ffd4d" providerId="ADAL" clId="{E5CF04C6-F4A6-488E-8496-057F91D9DDF7}" dt="2024-04-11T15:18:45.698" v="13242" actId="14100"/>
          <ac:picMkLst>
            <pc:docMk/>
            <pc:sldMk cId="358596806" sldId="2147308098"/>
            <ac:picMk id="9" creationId="{55E19FC6-93EA-22FF-7414-5ACE09BFB68F}"/>
          </ac:picMkLst>
        </pc:picChg>
        <pc:picChg chg="add del">
          <ac:chgData name="Anna Black" userId="abd8650f-8008-420e-82e2-aa99da7ffd4d" providerId="ADAL" clId="{E5CF04C6-F4A6-488E-8496-057F91D9DDF7}" dt="2024-04-12T10:09:22.427" v="14548" actId="22"/>
          <ac:picMkLst>
            <pc:docMk/>
            <pc:sldMk cId="358596806" sldId="2147308098"/>
            <ac:picMk id="13" creationId="{40EAAAA9-8E9E-D7B4-873B-1E296C07346A}"/>
          </ac:picMkLst>
        </pc:picChg>
        <pc:picChg chg="add del mod">
          <ac:chgData name="Anna Black" userId="abd8650f-8008-420e-82e2-aa99da7ffd4d" providerId="ADAL" clId="{E5CF04C6-F4A6-488E-8496-057F91D9DDF7}" dt="2024-04-12T10:09:55.230" v="14552" actId="22"/>
          <ac:picMkLst>
            <pc:docMk/>
            <pc:sldMk cId="358596806" sldId="2147308098"/>
            <ac:picMk id="15" creationId="{6A1C8C6B-DD73-8FAF-7EE5-2883EEE296D4}"/>
          </ac:picMkLst>
        </pc:picChg>
        <pc:picChg chg="add del">
          <ac:chgData name="Anna Black" userId="abd8650f-8008-420e-82e2-aa99da7ffd4d" providerId="ADAL" clId="{E5CF04C6-F4A6-488E-8496-057F91D9DDF7}" dt="2024-04-12T10:10:42.093" v="14554" actId="22"/>
          <ac:picMkLst>
            <pc:docMk/>
            <pc:sldMk cId="358596806" sldId="2147308098"/>
            <ac:picMk id="17" creationId="{6F593D15-DADD-58B6-6829-016BF8183463}"/>
          </ac:picMkLst>
        </pc:picChg>
        <pc:picChg chg="add del mod">
          <ac:chgData name="Anna Black" userId="abd8650f-8008-420e-82e2-aa99da7ffd4d" providerId="ADAL" clId="{E5CF04C6-F4A6-488E-8496-057F91D9DDF7}" dt="2024-04-12T10:10:42.481" v="14555" actId="478"/>
          <ac:picMkLst>
            <pc:docMk/>
            <pc:sldMk cId="358596806" sldId="2147308098"/>
            <ac:picMk id="12290" creationId="{CCDC9643-6C4D-B85B-D15F-5AA5F30BB123}"/>
          </ac:picMkLst>
        </pc:picChg>
        <pc:picChg chg="add del mod">
          <ac:chgData name="Anna Black" userId="abd8650f-8008-420e-82e2-aa99da7ffd4d" providerId="ADAL" clId="{E5CF04C6-F4A6-488E-8496-057F91D9DDF7}" dt="2024-04-11T14:56:14.942" v="12872" actId="14100"/>
          <ac:picMkLst>
            <pc:docMk/>
            <pc:sldMk cId="358596806" sldId="2147308098"/>
            <ac:picMk id="12292" creationId="{0D11468A-6219-EBB0-1F27-0AF4A7A037AB}"/>
          </ac:picMkLst>
        </pc:picChg>
      </pc:sldChg>
      <pc:sldChg chg="addSp delSp modSp new mod ord setBg">
        <pc:chgData name="Anna Black" userId="abd8650f-8008-420e-82e2-aa99da7ffd4d" providerId="ADAL" clId="{E5CF04C6-F4A6-488E-8496-057F91D9DDF7}" dt="2024-04-12T11:05:35.264" v="15276" actId="21"/>
        <pc:sldMkLst>
          <pc:docMk/>
          <pc:sldMk cId="3025628394" sldId="2147308099"/>
        </pc:sldMkLst>
        <pc:spChg chg="del mod">
          <ac:chgData name="Anna Black" userId="abd8650f-8008-420e-82e2-aa99da7ffd4d" providerId="ADAL" clId="{E5CF04C6-F4A6-488E-8496-057F91D9DDF7}" dt="2024-04-09T17:09:04.717" v="4234" actId="478"/>
          <ac:spMkLst>
            <pc:docMk/>
            <pc:sldMk cId="3025628394" sldId="2147308099"/>
            <ac:spMk id="2" creationId="{3D9EFFA7-F63C-21CB-33A3-AB5B17FDDAFC}"/>
          </ac:spMkLst>
        </pc:spChg>
        <pc:spChg chg="mod">
          <ac:chgData name="Anna Black" userId="abd8650f-8008-420e-82e2-aa99da7ffd4d" providerId="ADAL" clId="{E5CF04C6-F4A6-488E-8496-057F91D9DDF7}" dt="2024-04-11T13:05:15.908" v="10863" actId="20577"/>
          <ac:spMkLst>
            <pc:docMk/>
            <pc:sldMk cId="3025628394" sldId="2147308099"/>
            <ac:spMk id="3" creationId="{96676D0B-FEB2-BD60-AC5D-8D11108A0AE4}"/>
          </ac:spMkLst>
        </pc:spChg>
        <pc:spChg chg="add del mod">
          <ac:chgData name="Anna Black" userId="abd8650f-8008-420e-82e2-aa99da7ffd4d" providerId="ADAL" clId="{E5CF04C6-F4A6-488E-8496-057F91D9DDF7}" dt="2024-04-09T17:09:18.499" v="4237" actId="478"/>
          <ac:spMkLst>
            <pc:docMk/>
            <pc:sldMk cId="3025628394" sldId="2147308099"/>
            <ac:spMk id="6" creationId="{CE299D2E-2EDF-0E82-14A3-76DC9BF9DCF8}"/>
          </ac:spMkLst>
        </pc:spChg>
        <pc:graphicFrameChg chg="add del mod modGraphic">
          <ac:chgData name="Anna Black" userId="abd8650f-8008-420e-82e2-aa99da7ffd4d" providerId="ADAL" clId="{E5CF04C6-F4A6-488E-8496-057F91D9DDF7}" dt="2024-04-12T11:05:35.264" v="15276" actId="21"/>
          <ac:graphicFrameMkLst>
            <pc:docMk/>
            <pc:sldMk cId="3025628394" sldId="2147308099"/>
            <ac:graphicFrameMk id="4" creationId="{51825E5D-0E27-252D-3835-D34FE55704E0}"/>
          </ac:graphicFrameMkLst>
        </pc:graphicFrameChg>
      </pc:sldChg>
      <pc:sldChg chg="addSp delSp modSp add mod ord">
        <pc:chgData name="Anna Black" userId="abd8650f-8008-420e-82e2-aa99da7ffd4d" providerId="ADAL" clId="{E5CF04C6-F4A6-488E-8496-057F91D9DDF7}" dt="2024-04-12T11:23:53.510" v="15366" actId="20577"/>
        <pc:sldMkLst>
          <pc:docMk/>
          <pc:sldMk cId="2459653773" sldId="2147308100"/>
        </pc:sldMkLst>
        <pc:spChg chg="del mod">
          <ac:chgData name="Anna Black" userId="abd8650f-8008-420e-82e2-aa99da7ffd4d" providerId="ADAL" clId="{E5CF04C6-F4A6-488E-8496-057F91D9DDF7}" dt="2024-04-11T13:13:01.485" v="11014" actId="478"/>
          <ac:spMkLst>
            <pc:docMk/>
            <pc:sldMk cId="2459653773" sldId="2147308100"/>
            <ac:spMk id="2" creationId="{3D9EFFA7-F63C-21CB-33A3-AB5B17FDDAFC}"/>
          </ac:spMkLst>
        </pc:spChg>
        <pc:spChg chg="mod">
          <ac:chgData name="Anna Black" userId="abd8650f-8008-420e-82e2-aa99da7ffd4d" providerId="ADAL" clId="{E5CF04C6-F4A6-488E-8496-057F91D9DDF7}" dt="2024-04-12T11:23:53.510" v="15366" actId="20577"/>
          <ac:spMkLst>
            <pc:docMk/>
            <pc:sldMk cId="2459653773" sldId="2147308100"/>
            <ac:spMk id="3" creationId="{96676D0B-FEB2-BD60-AC5D-8D11108A0AE4}"/>
          </ac:spMkLst>
        </pc:spChg>
        <pc:spChg chg="add mod">
          <ac:chgData name="Anna Black" userId="abd8650f-8008-420e-82e2-aa99da7ffd4d" providerId="ADAL" clId="{E5CF04C6-F4A6-488E-8496-057F91D9DDF7}" dt="2024-04-11T13:41:27.853" v="11187"/>
          <ac:spMkLst>
            <pc:docMk/>
            <pc:sldMk cId="2459653773" sldId="2147308100"/>
            <ac:spMk id="4" creationId="{CD04FF86-4394-5AF3-4B41-CFD3DDF5A084}"/>
          </ac:spMkLst>
        </pc:spChg>
        <pc:spChg chg="add mod">
          <ac:chgData name="Anna Black" userId="abd8650f-8008-420e-82e2-aa99da7ffd4d" providerId="ADAL" clId="{E5CF04C6-F4A6-488E-8496-057F91D9DDF7}" dt="2024-04-11T13:45:39.668" v="11270" actId="6549"/>
          <ac:spMkLst>
            <pc:docMk/>
            <pc:sldMk cId="2459653773" sldId="2147308100"/>
            <ac:spMk id="5" creationId="{70DD9FEF-99E4-EF15-1BF7-D4E09D0A5015}"/>
          </ac:spMkLst>
        </pc:spChg>
      </pc:sldChg>
      <pc:sldChg chg="addSp delSp modSp add mod">
        <pc:chgData name="Anna Black" userId="abd8650f-8008-420e-82e2-aa99da7ffd4d" providerId="ADAL" clId="{E5CF04C6-F4A6-488E-8496-057F91D9DDF7}" dt="2024-04-10T14:28:40.522" v="5582" actId="478"/>
        <pc:sldMkLst>
          <pc:docMk/>
          <pc:sldMk cId="1128490553" sldId="2147308101"/>
        </pc:sldMkLst>
        <pc:spChg chg="mod">
          <ac:chgData name="Anna Black" userId="abd8650f-8008-420e-82e2-aa99da7ffd4d" providerId="ADAL" clId="{E5CF04C6-F4A6-488E-8496-057F91D9DDF7}" dt="2024-04-10T14:08:51.430" v="5499" actId="6549"/>
          <ac:spMkLst>
            <pc:docMk/>
            <pc:sldMk cId="1128490553" sldId="2147308101"/>
            <ac:spMk id="2" creationId="{36A565CD-AD64-04A1-4276-F24E2E929839}"/>
          </ac:spMkLst>
        </pc:spChg>
        <pc:spChg chg="add mod">
          <ac:chgData name="Anna Black" userId="abd8650f-8008-420e-82e2-aa99da7ffd4d" providerId="ADAL" clId="{E5CF04C6-F4A6-488E-8496-057F91D9DDF7}" dt="2024-04-10T14:28:12.184" v="5573" actId="14100"/>
          <ac:spMkLst>
            <pc:docMk/>
            <pc:sldMk cId="1128490553" sldId="2147308101"/>
            <ac:spMk id="5" creationId="{23F17D52-212C-0AE7-8D5C-2D605A614309}"/>
          </ac:spMkLst>
        </pc:spChg>
        <pc:spChg chg="mod">
          <ac:chgData name="Anna Black" userId="abd8650f-8008-420e-82e2-aa99da7ffd4d" providerId="ADAL" clId="{E5CF04C6-F4A6-488E-8496-057F91D9DDF7}" dt="2024-04-10T14:09:09.389" v="5504" actId="14100"/>
          <ac:spMkLst>
            <pc:docMk/>
            <pc:sldMk cId="1128490553" sldId="2147308101"/>
            <ac:spMk id="15" creationId="{51ED4F90-7561-E7EB-B746-6F93F054F65A}"/>
          </ac:spMkLst>
        </pc:spChg>
        <pc:spChg chg="mod">
          <ac:chgData name="Anna Black" userId="abd8650f-8008-420e-82e2-aa99da7ffd4d" providerId="ADAL" clId="{E5CF04C6-F4A6-488E-8496-057F91D9DDF7}" dt="2024-04-10T14:09:16.358" v="5507"/>
          <ac:spMkLst>
            <pc:docMk/>
            <pc:sldMk cId="1128490553" sldId="2147308101"/>
            <ac:spMk id="17" creationId="{48B1AFB5-2438-BF1D-2132-98937791284E}"/>
          </ac:spMkLst>
        </pc:spChg>
        <pc:spChg chg="mod">
          <ac:chgData name="Anna Black" userId="abd8650f-8008-420e-82e2-aa99da7ffd4d" providerId="ADAL" clId="{E5CF04C6-F4A6-488E-8496-057F91D9DDF7}" dt="2024-04-10T14:28:28.955" v="5578" actId="14100"/>
          <ac:spMkLst>
            <pc:docMk/>
            <pc:sldMk cId="1128490553" sldId="2147308101"/>
            <ac:spMk id="25" creationId="{F25AE857-E97D-18EF-2DF5-4918B0C19845}"/>
          </ac:spMkLst>
        </pc:spChg>
        <pc:spChg chg="del mod">
          <ac:chgData name="Anna Black" userId="abd8650f-8008-420e-82e2-aa99da7ffd4d" providerId="ADAL" clId="{E5CF04C6-F4A6-488E-8496-057F91D9DDF7}" dt="2024-04-10T14:28:40.522" v="5582" actId="478"/>
          <ac:spMkLst>
            <pc:docMk/>
            <pc:sldMk cId="1128490553" sldId="2147308101"/>
            <ac:spMk id="27" creationId="{F64AE747-5F8A-15B0-5A11-AE64AE242D49}"/>
          </ac:spMkLst>
        </pc:spChg>
        <pc:spChg chg="del mod">
          <ac:chgData name="Anna Black" userId="abd8650f-8008-420e-82e2-aa99da7ffd4d" providerId="ADAL" clId="{E5CF04C6-F4A6-488E-8496-057F91D9DDF7}" dt="2024-04-10T14:28:39.457" v="5581" actId="478"/>
          <ac:spMkLst>
            <pc:docMk/>
            <pc:sldMk cId="1128490553" sldId="2147308101"/>
            <ac:spMk id="32" creationId="{9E64CA95-1B82-0CF9-1033-97AA0CB908EC}"/>
          </ac:spMkLst>
        </pc:spChg>
        <pc:picChg chg="add mod">
          <ac:chgData name="Anna Black" userId="abd8650f-8008-420e-82e2-aa99da7ffd4d" providerId="ADAL" clId="{E5CF04C6-F4A6-488E-8496-057F91D9DDF7}" dt="2024-04-10T14:28:34.444" v="5580" actId="1076"/>
          <ac:picMkLst>
            <pc:docMk/>
            <pc:sldMk cId="1128490553" sldId="2147308101"/>
            <ac:picMk id="3" creationId="{28C98F51-97DF-ADCB-F45D-35BD79B41279}"/>
          </ac:picMkLst>
        </pc:picChg>
        <pc:picChg chg="add mod">
          <ac:chgData name="Anna Black" userId="abd8650f-8008-420e-82e2-aa99da7ffd4d" providerId="ADAL" clId="{E5CF04C6-F4A6-488E-8496-057F91D9DDF7}" dt="2024-04-10T14:28:10.153" v="5572" actId="14100"/>
          <ac:picMkLst>
            <pc:docMk/>
            <pc:sldMk cId="1128490553" sldId="2147308101"/>
            <ac:picMk id="1026" creationId="{99944C6B-0C24-AAAE-A5BA-7D31843991D5}"/>
          </ac:picMkLst>
        </pc:picChg>
      </pc:sldChg>
      <pc:sldChg chg="addSp delSp modSp add del mod">
        <pc:chgData name="Anna Black" userId="abd8650f-8008-420e-82e2-aa99da7ffd4d" providerId="ADAL" clId="{E5CF04C6-F4A6-488E-8496-057F91D9DDF7}" dt="2024-04-10T09:21:49.942" v="4608" actId="47"/>
        <pc:sldMkLst>
          <pc:docMk/>
          <pc:sldMk cId="2661285317" sldId="2147308102"/>
        </pc:sldMkLst>
        <pc:spChg chg="del">
          <ac:chgData name="Anna Black" userId="abd8650f-8008-420e-82e2-aa99da7ffd4d" providerId="ADAL" clId="{E5CF04C6-F4A6-488E-8496-057F91D9DDF7}" dt="2024-04-10T08:57:00.639" v="4448" actId="478"/>
          <ac:spMkLst>
            <pc:docMk/>
            <pc:sldMk cId="2661285317" sldId="2147308102"/>
            <ac:spMk id="5" creationId="{68ECD480-EB9F-B5D7-D353-62054EB2B3E9}"/>
          </ac:spMkLst>
        </pc:spChg>
        <pc:spChg chg="del">
          <ac:chgData name="Anna Black" userId="abd8650f-8008-420e-82e2-aa99da7ffd4d" providerId="ADAL" clId="{E5CF04C6-F4A6-488E-8496-057F91D9DDF7}" dt="2024-04-10T08:57:04.288" v="4451" actId="478"/>
          <ac:spMkLst>
            <pc:docMk/>
            <pc:sldMk cId="2661285317" sldId="2147308102"/>
            <ac:spMk id="8" creationId="{C42DBA93-6F89-9731-C72D-1F22B0CEECB2}"/>
          </ac:spMkLst>
        </pc:spChg>
        <pc:spChg chg="del">
          <ac:chgData name="Anna Black" userId="abd8650f-8008-420e-82e2-aa99da7ffd4d" providerId="ADAL" clId="{E5CF04C6-F4A6-488E-8496-057F91D9DDF7}" dt="2024-04-10T08:57:07.238" v="4452" actId="478"/>
          <ac:spMkLst>
            <pc:docMk/>
            <pc:sldMk cId="2661285317" sldId="2147308102"/>
            <ac:spMk id="9" creationId="{D07D41FD-FB4E-1029-D3EA-DA8A39E7EB9F}"/>
          </ac:spMkLst>
        </pc:spChg>
        <pc:spChg chg="del">
          <ac:chgData name="Anna Black" userId="abd8650f-8008-420e-82e2-aa99da7ffd4d" providerId="ADAL" clId="{E5CF04C6-F4A6-488E-8496-057F91D9DDF7}" dt="2024-04-10T08:57:02.494" v="4449" actId="478"/>
          <ac:spMkLst>
            <pc:docMk/>
            <pc:sldMk cId="2661285317" sldId="2147308102"/>
            <ac:spMk id="14" creationId="{31FF62EA-9B4E-DBF8-A33D-2A2BF9EB03D9}"/>
          </ac:spMkLst>
        </pc:spChg>
        <pc:spChg chg="del">
          <ac:chgData name="Anna Black" userId="abd8650f-8008-420e-82e2-aa99da7ffd4d" providerId="ADAL" clId="{E5CF04C6-F4A6-488E-8496-057F91D9DDF7}" dt="2024-04-10T08:57:00.639" v="4448" actId="478"/>
          <ac:spMkLst>
            <pc:docMk/>
            <pc:sldMk cId="2661285317" sldId="2147308102"/>
            <ac:spMk id="21" creationId="{10A80587-3B9C-9A67-7EA7-3DBF8FBD639B}"/>
          </ac:spMkLst>
        </pc:spChg>
        <pc:spChg chg="del">
          <ac:chgData name="Anna Black" userId="abd8650f-8008-420e-82e2-aa99da7ffd4d" providerId="ADAL" clId="{E5CF04C6-F4A6-488E-8496-057F91D9DDF7}" dt="2024-04-10T08:57:00.639" v="4448" actId="478"/>
          <ac:spMkLst>
            <pc:docMk/>
            <pc:sldMk cId="2661285317" sldId="2147308102"/>
            <ac:spMk id="25" creationId="{E5291A6F-47DD-1EE0-F55D-BE1480AEDE62}"/>
          </ac:spMkLst>
        </pc:spChg>
        <pc:spChg chg="del">
          <ac:chgData name="Anna Black" userId="abd8650f-8008-420e-82e2-aa99da7ffd4d" providerId="ADAL" clId="{E5CF04C6-F4A6-488E-8496-057F91D9DDF7}" dt="2024-04-10T08:57:00.639" v="4448" actId="478"/>
          <ac:spMkLst>
            <pc:docMk/>
            <pc:sldMk cId="2661285317" sldId="2147308102"/>
            <ac:spMk id="26" creationId="{1710E14F-B172-B17D-CC81-96D9BD883906}"/>
          </ac:spMkLst>
        </pc:spChg>
        <pc:spChg chg="del">
          <ac:chgData name="Anna Black" userId="abd8650f-8008-420e-82e2-aa99da7ffd4d" providerId="ADAL" clId="{E5CF04C6-F4A6-488E-8496-057F91D9DDF7}" dt="2024-04-10T08:57:00.639" v="4448" actId="478"/>
          <ac:spMkLst>
            <pc:docMk/>
            <pc:sldMk cId="2661285317" sldId="2147308102"/>
            <ac:spMk id="27" creationId="{99550475-01F8-A217-34FE-A9FB8EC3ED40}"/>
          </ac:spMkLst>
        </pc:spChg>
        <pc:picChg chg="add mod">
          <ac:chgData name="Anna Black" userId="abd8650f-8008-420e-82e2-aa99da7ffd4d" providerId="ADAL" clId="{E5CF04C6-F4A6-488E-8496-057F91D9DDF7}" dt="2024-04-10T08:57:14.121" v="4455" actId="1076"/>
          <ac:picMkLst>
            <pc:docMk/>
            <pc:sldMk cId="2661285317" sldId="2147308102"/>
            <ac:picMk id="4" creationId="{1E43A73E-0141-4EF0-AFC8-E37F02CB7298}"/>
          </ac:picMkLst>
        </pc:picChg>
        <pc:picChg chg="del">
          <ac:chgData name="Anna Black" userId="abd8650f-8008-420e-82e2-aa99da7ffd4d" providerId="ADAL" clId="{E5CF04C6-F4A6-488E-8496-057F91D9DDF7}" dt="2024-04-10T08:57:03.627" v="4450" actId="478"/>
          <ac:picMkLst>
            <pc:docMk/>
            <pc:sldMk cId="2661285317" sldId="2147308102"/>
            <ac:picMk id="12" creationId="{874E65B8-B695-6A3E-F18F-613F572B64CE}"/>
          </ac:picMkLst>
        </pc:picChg>
        <pc:picChg chg="del">
          <ac:chgData name="Anna Black" userId="abd8650f-8008-420e-82e2-aa99da7ffd4d" providerId="ADAL" clId="{E5CF04C6-F4A6-488E-8496-057F91D9DDF7}" dt="2024-04-10T08:57:00.639" v="4448" actId="478"/>
          <ac:picMkLst>
            <pc:docMk/>
            <pc:sldMk cId="2661285317" sldId="2147308102"/>
            <ac:picMk id="16" creationId="{2AE0452A-D0E2-666A-0AE7-EA1A79BCD49A}"/>
          </ac:picMkLst>
        </pc:picChg>
        <pc:picChg chg="del">
          <ac:chgData name="Anna Black" userId="abd8650f-8008-420e-82e2-aa99da7ffd4d" providerId="ADAL" clId="{E5CF04C6-F4A6-488E-8496-057F91D9DDF7}" dt="2024-04-10T08:57:00.639" v="4448" actId="478"/>
          <ac:picMkLst>
            <pc:docMk/>
            <pc:sldMk cId="2661285317" sldId="2147308102"/>
            <ac:picMk id="23" creationId="{361B6077-3794-79CC-F9D0-9ACA016E0AE1}"/>
          </ac:picMkLst>
        </pc:picChg>
      </pc:sldChg>
      <pc:sldChg chg="modSp add del mod ord">
        <pc:chgData name="Anna Black" userId="abd8650f-8008-420e-82e2-aa99da7ffd4d" providerId="ADAL" clId="{E5CF04C6-F4A6-488E-8496-057F91D9DDF7}" dt="2024-04-11T17:00:24.146" v="13916" actId="47"/>
        <pc:sldMkLst>
          <pc:docMk/>
          <pc:sldMk cId="136350377" sldId="2147308103"/>
        </pc:sldMkLst>
        <pc:spChg chg="mod">
          <ac:chgData name="Anna Black" userId="abd8650f-8008-420e-82e2-aa99da7ffd4d" providerId="ADAL" clId="{E5CF04C6-F4A6-488E-8496-057F91D9DDF7}" dt="2024-04-10T09:18:05.214" v="4527" actId="20577"/>
          <ac:spMkLst>
            <pc:docMk/>
            <pc:sldMk cId="136350377" sldId="2147308103"/>
            <ac:spMk id="2" creationId="{05729334-6CD8-0F30-BF42-DBC3D748DE2C}"/>
          </ac:spMkLst>
        </pc:spChg>
      </pc:sldChg>
      <pc:sldChg chg="addSp delSp modSp new mod setBg modClrScheme chgLayout">
        <pc:chgData name="Anna Black" userId="abd8650f-8008-420e-82e2-aa99da7ffd4d" providerId="ADAL" clId="{E5CF04C6-F4A6-488E-8496-057F91D9DDF7}" dt="2024-04-12T11:06:51.210" v="15288" actId="6549"/>
        <pc:sldMkLst>
          <pc:docMk/>
          <pc:sldMk cId="3156766112" sldId="2147308104"/>
        </pc:sldMkLst>
        <pc:spChg chg="del mod ord">
          <ac:chgData name="Anna Black" userId="abd8650f-8008-420e-82e2-aa99da7ffd4d" providerId="ADAL" clId="{E5CF04C6-F4A6-488E-8496-057F91D9DDF7}" dt="2024-04-10T09:18:33.685" v="4529" actId="700"/>
          <ac:spMkLst>
            <pc:docMk/>
            <pc:sldMk cId="3156766112" sldId="2147308104"/>
            <ac:spMk id="2" creationId="{7069304F-FD9A-D674-C8C0-570EDC9692B9}"/>
          </ac:spMkLst>
        </pc:spChg>
        <pc:spChg chg="add mod ord">
          <ac:chgData name="Anna Black" userId="abd8650f-8008-420e-82e2-aa99da7ffd4d" providerId="ADAL" clId="{E5CF04C6-F4A6-488E-8496-057F91D9DDF7}" dt="2024-04-12T10:32:56.765" v="14603" actId="20577"/>
          <ac:spMkLst>
            <pc:docMk/>
            <pc:sldMk cId="3156766112" sldId="2147308104"/>
            <ac:spMk id="3" creationId="{8FD6AADA-9979-0DBA-E341-A4E9FA903F89}"/>
          </ac:spMkLst>
        </pc:spChg>
        <pc:spChg chg="add del mod ord">
          <ac:chgData name="Anna Black" userId="abd8650f-8008-420e-82e2-aa99da7ffd4d" providerId="ADAL" clId="{E5CF04C6-F4A6-488E-8496-057F91D9DDF7}" dt="2024-04-10T09:19:21.914" v="4565" actId="478"/>
          <ac:spMkLst>
            <pc:docMk/>
            <pc:sldMk cId="3156766112" sldId="2147308104"/>
            <ac:spMk id="4" creationId="{9370B873-94A5-16C2-FEF7-CA5AE12B59FF}"/>
          </ac:spMkLst>
        </pc:spChg>
        <pc:graphicFrameChg chg="add del mod modGraphic">
          <ac:chgData name="Anna Black" userId="abd8650f-8008-420e-82e2-aa99da7ffd4d" providerId="ADAL" clId="{E5CF04C6-F4A6-488E-8496-057F91D9DDF7}" dt="2024-04-12T10:32:38.835" v="14559" actId="478"/>
          <ac:graphicFrameMkLst>
            <pc:docMk/>
            <pc:sldMk cId="3156766112" sldId="2147308104"/>
            <ac:graphicFrameMk id="5" creationId="{7A351B2E-EAC6-0DE2-B935-09CB3AA4801E}"/>
          </ac:graphicFrameMkLst>
        </pc:graphicFrameChg>
        <pc:graphicFrameChg chg="add del mod modGraphic">
          <ac:chgData name="Anna Black" userId="abd8650f-8008-420e-82e2-aa99da7ffd4d" providerId="ADAL" clId="{E5CF04C6-F4A6-488E-8496-057F91D9DDF7}" dt="2024-04-12T10:32:35.661" v="14558" actId="478"/>
          <ac:graphicFrameMkLst>
            <pc:docMk/>
            <pc:sldMk cId="3156766112" sldId="2147308104"/>
            <ac:graphicFrameMk id="6" creationId="{8836943E-EA18-B346-57DE-53A817C7549D}"/>
          </ac:graphicFrameMkLst>
        </pc:graphicFrameChg>
        <pc:graphicFrameChg chg="add mod modGraphic">
          <ac:chgData name="Anna Black" userId="abd8650f-8008-420e-82e2-aa99da7ffd4d" providerId="ADAL" clId="{E5CF04C6-F4A6-488E-8496-057F91D9DDF7}" dt="2024-04-12T11:06:51.210" v="15288" actId="6549"/>
          <ac:graphicFrameMkLst>
            <pc:docMk/>
            <pc:sldMk cId="3156766112" sldId="2147308104"/>
            <ac:graphicFrameMk id="7" creationId="{76786BDC-33EC-59B6-340E-040A68B9A7FC}"/>
          </ac:graphicFrameMkLst>
        </pc:graphicFrameChg>
        <pc:graphicFrameChg chg="add del mod modGraphic">
          <ac:chgData name="Anna Black" userId="abd8650f-8008-420e-82e2-aa99da7ffd4d" providerId="ADAL" clId="{E5CF04C6-F4A6-488E-8496-057F91D9DDF7}" dt="2024-04-11T12:56:46.772" v="10612" actId="478"/>
          <ac:graphicFrameMkLst>
            <pc:docMk/>
            <pc:sldMk cId="3156766112" sldId="2147308104"/>
            <ac:graphicFrameMk id="8" creationId="{0C7825E4-E763-CB66-78D4-33635F68A1B4}"/>
          </ac:graphicFrameMkLst>
        </pc:graphicFrameChg>
        <pc:graphicFrameChg chg="add del mod modGraphic">
          <ac:chgData name="Anna Black" userId="abd8650f-8008-420e-82e2-aa99da7ffd4d" providerId="ADAL" clId="{E5CF04C6-F4A6-488E-8496-057F91D9DDF7}" dt="2024-04-12T10:32:33.698" v="14557" actId="478"/>
          <ac:graphicFrameMkLst>
            <pc:docMk/>
            <pc:sldMk cId="3156766112" sldId="2147308104"/>
            <ac:graphicFrameMk id="9" creationId="{C0A1A54B-8974-B8D3-4A57-3267D134E321}"/>
          </ac:graphicFrameMkLst>
        </pc:graphicFrameChg>
      </pc:sldChg>
      <pc:sldChg chg="addSp delSp modSp add mod">
        <pc:chgData name="Anna Black" userId="abd8650f-8008-420e-82e2-aa99da7ffd4d" providerId="ADAL" clId="{E5CF04C6-F4A6-488E-8496-057F91D9DDF7}" dt="2024-04-11T12:45:08.083" v="10507" actId="478"/>
        <pc:sldMkLst>
          <pc:docMk/>
          <pc:sldMk cId="1452936317" sldId="2147308105"/>
        </pc:sldMkLst>
        <pc:spChg chg="mod">
          <ac:chgData name="Anna Black" userId="abd8650f-8008-420e-82e2-aa99da7ffd4d" providerId="ADAL" clId="{E5CF04C6-F4A6-488E-8496-057F91D9DDF7}" dt="2024-04-10T16:52:39.671" v="6506" actId="20577"/>
          <ac:spMkLst>
            <pc:docMk/>
            <pc:sldMk cId="1452936317" sldId="2147308105"/>
            <ac:spMk id="2" creationId="{36A565CD-AD64-04A1-4276-F24E2E929839}"/>
          </ac:spMkLst>
        </pc:spChg>
        <pc:spChg chg="add mod">
          <ac:chgData name="Anna Black" userId="abd8650f-8008-420e-82e2-aa99da7ffd4d" providerId="ADAL" clId="{E5CF04C6-F4A6-488E-8496-057F91D9DDF7}" dt="2024-04-10T21:08:40.573" v="6608" actId="6549"/>
          <ac:spMkLst>
            <pc:docMk/>
            <pc:sldMk cId="1452936317" sldId="2147308105"/>
            <ac:spMk id="3" creationId="{4DDA00FF-D35F-D596-45BD-9C9D2100F5CB}"/>
          </ac:spMkLst>
        </pc:spChg>
        <pc:spChg chg="mod">
          <ac:chgData name="Anna Black" userId="abd8650f-8008-420e-82e2-aa99da7ffd4d" providerId="ADAL" clId="{E5CF04C6-F4A6-488E-8496-057F91D9DDF7}" dt="2024-04-10T16:52:30.138" v="6480" actId="20577"/>
          <ac:spMkLst>
            <pc:docMk/>
            <pc:sldMk cId="1452936317" sldId="2147308105"/>
            <ac:spMk id="15" creationId="{51ED4F90-7561-E7EB-B746-6F93F054F65A}"/>
          </ac:spMkLst>
        </pc:spChg>
        <pc:spChg chg="mod">
          <ac:chgData name="Anna Black" userId="abd8650f-8008-420e-82e2-aa99da7ffd4d" providerId="ADAL" clId="{E5CF04C6-F4A6-488E-8496-057F91D9DDF7}" dt="2024-04-10T16:52:50.385" v="6509"/>
          <ac:spMkLst>
            <pc:docMk/>
            <pc:sldMk cId="1452936317" sldId="2147308105"/>
            <ac:spMk id="17" creationId="{48B1AFB5-2438-BF1D-2132-98937791284E}"/>
          </ac:spMkLst>
        </pc:spChg>
        <pc:spChg chg="del mod">
          <ac:chgData name="Anna Black" userId="abd8650f-8008-420e-82e2-aa99da7ffd4d" providerId="ADAL" clId="{E5CF04C6-F4A6-488E-8496-057F91D9DDF7}" dt="2024-04-11T12:45:08.083" v="10507" actId="478"/>
          <ac:spMkLst>
            <pc:docMk/>
            <pc:sldMk cId="1452936317" sldId="2147308105"/>
            <ac:spMk id="25" creationId="{F25AE857-E97D-18EF-2DF5-4918B0C19845}"/>
          </ac:spMkLst>
        </pc:spChg>
        <pc:spChg chg="mod">
          <ac:chgData name="Anna Black" userId="abd8650f-8008-420e-82e2-aa99da7ffd4d" providerId="ADAL" clId="{E5CF04C6-F4A6-488E-8496-057F91D9DDF7}" dt="2024-04-10T21:03:06.483" v="6551" actId="1035"/>
          <ac:spMkLst>
            <pc:docMk/>
            <pc:sldMk cId="1452936317" sldId="2147308105"/>
            <ac:spMk id="27" creationId="{F64AE747-5F8A-15B0-5A11-AE64AE242D49}"/>
          </ac:spMkLst>
        </pc:spChg>
        <pc:spChg chg="mod">
          <ac:chgData name="Anna Black" userId="abd8650f-8008-420e-82e2-aa99da7ffd4d" providerId="ADAL" clId="{E5CF04C6-F4A6-488E-8496-057F91D9DDF7}" dt="2024-04-10T21:02:56.176" v="6546" actId="14100"/>
          <ac:spMkLst>
            <pc:docMk/>
            <pc:sldMk cId="1452936317" sldId="2147308105"/>
            <ac:spMk id="32" creationId="{9E64CA95-1B82-0CF9-1033-97AA0CB908EC}"/>
          </ac:spMkLst>
        </pc:spChg>
        <pc:picChg chg="add mod">
          <ac:chgData name="Anna Black" userId="abd8650f-8008-420e-82e2-aa99da7ffd4d" providerId="ADAL" clId="{E5CF04C6-F4A6-488E-8496-057F91D9DDF7}" dt="2024-04-10T21:01:54.550" v="6518" actId="14100"/>
          <ac:picMkLst>
            <pc:docMk/>
            <pc:sldMk cId="1452936317" sldId="2147308105"/>
            <ac:picMk id="5122" creationId="{616F2C5E-DA12-FC56-914D-D9AC88A6FF31}"/>
          </ac:picMkLst>
        </pc:picChg>
        <pc:picChg chg="add mod">
          <ac:chgData name="Anna Black" userId="abd8650f-8008-420e-82e2-aa99da7ffd4d" providerId="ADAL" clId="{E5CF04C6-F4A6-488E-8496-057F91D9DDF7}" dt="2024-04-10T21:07:23.676" v="6557" actId="1076"/>
          <ac:picMkLst>
            <pc:docMk/>
            <pc:sldMk cId="1452936317" sldId="2147308105"/>
            <ac:picMk id="5124" creationId="{1C76141E-F657-F32D-A126-AF63F0A483AE}"/>
          </ac:picMkLst>
        </pc:picChg>
      </pc:sldChg>
      <pc:sldChg chg="add del">
        <pc:chgData name="Anna Black" userId="abd8650f-8008-420e-82e2-aa99da7ffd4d" providerId="ADAL" clId="{E5CF04C6-F4A6-488E-8496-057F91D9DDF7}" dt="2024-04-10T21:39:27.922" v="6893" actId="47"/>
        <pc:sldMkLst>
          <pc:docMk/>
          <pc:sldMk cId="3912204201" sldId="2147308106"/>
        </pc:sldMkLst>
      </pc:sldChg>
      <pc:sldChg chg="addSp delSp modSp add mod">
        <pc:chgData name="Anna Black" userId="abd8650f-8008-420e-82e2-aa99da7ffd4d" providerId="ADAL" clId="{E5CF04C6-F4A6-488E-8496-057F91D9DDF7}" dt="2024-04-10T16:42:45.055" v="6419" actId="1035"/>
        <pc:sldMkLst>
          <pc:docMk/>
          <pc:sldMk cId="1266375778" sldId="2147308107"/>
        </pc:sldMkLst>
        <pc:spChg chg="add del mod">
          <ac:chgData name="Anna Black" userId="abd8650f-8008-420e-82e2-aa99da7ffd4d" providerId="ADAL" clId="{E5CF04C6-F4A6-488E-8496-057F91D9DDF7}" dt="2024-04-10T16:01:24.279" v="5732" actId="21"/>
          <ac:spMkLst>
            <pc:docMk/>
            <pc:sldMk cId="1266375778" sldId="2147308107"/>
            <ac:spMk id="3" creationId="{FE323133-AF21-D652-90AD-1E77E6887DC8}"/>
          </ac:spMkLst>
        </pc:spChg>
        <pc:spChg chg="add mod">
          <ac:chgData name="Anna Black" userId="abd8650f-8008-420e-82e2-aa99da7ffd4d" providerId="ADAL" clId="{E5CF04C6-F4A6-488E-8496-057F91D9DDF7}" dt="2024-04-10T16:42:34.874" v="6407" actId="14100"/>
          <ac:spMkLst>
            <pc:docMk/>
            <pc:sldMk cId="1266375778" sldId="2147308107"/>
            <ac:spMk id="4" creationId="{0E1420FB-BE90-A877-F0B1-5C7EE09EC250}"/>
          </ac:spMkLst>
        </pc:spChg>
        <pc:spChg chg="add">
          <ac:chgData name="Anna Black" userId="abd8650f-8008-420e-82e2-aa99da7ffd4d" providerId="ADAL" clId="{E5CF04C6-F4A6-488E-8496-057F91D9DDF7}" dt="2024-04-10T16:01:31.518" v="5735"/>
          <ac:spMkLst>
            <pc:docMk/>
            <pc:sldMk cId="1266375778" sldId="2147308107"/>
            <ac:spMk id="5" creationId="{59AB9A10-59E3-DB25-3B0D-D9FE29A15F71}"/>
          </ac:spMkLst>
        </pc:spChg>
        <pc:spChg chg="mod">
          <ac:chgData name="Anna Black" userId="abd8650f-8008-420e-82e2-aa99da7ffd4d" providerId="ADAL" clId="{E5CF04C6-F4A6-488E-8496-057F91D9DDF7}" dt="2024-04-10T16:04:06.663" v="5764" actId="1076"/>
          <ac:spMkLst>
            <pc:docMk/>
            <pc:sldMk cId="1266375778" sldId="2147308107"/>
            <ac:spMk id="6" creationId="{AF282BC3-8FEA-59A9-2634-85B63F3D76E1}"/>
          </ac:spMkLst>
        </pc:spChg>
        <pc:spChg chg="add del mod">
          <ac:chgData name="Anna Black" userId="abd8650f-8008-420e-82e2-aa99da7ffd4d" providerId="ADAL" clId="{E5CF04C6-F4A6-488E-8496-057F91D9DDF7}" dt="2024-04-10T16:24:30.952" v="6055" actId="478"/>
          <ac:spMkLst>
            <pc:docMk/>
            <pc:sldMk cId="1266375778" sldId="2147308107"/>
            <ac:spMk id="7" creationId="{CF8C3FD4-36EE-A0DD-8089-97D95F500618}"/>
          </ac:spMkLst>
        </pc:spChg>
        <pc:spChg chg="add mod">
          <ac:chgData name="Anna Black" userId="abd8650f-8008-420e-82e2-aa99da7ffd4d" providerId="ADAL" clId="{E5CF04C6-F4A6-488E-8496-057F91D9DDF7}" dt="2024-04-10T16:41:15.179" v="6366" actId="552"/>
          <ac:spMkLst>
            <pc:docMk/>
            <pc:sldMk cId="1266375778" sldId="2147308107"/>
            <ac:spMk id="8" creationId="{9D9D3A97-FE32-F592-06E8-35FC20F6EE2A}"/>
          </ac:spMkLst>
        </pc:spChg>
        <pc:spChg chg="add del mod">
          <ac:chgData name="Anna Black" userId="abd8650f-8008-420e-82e2-aa99da7ffd4d" providerId="ADAL" clId="{E5CF04C6-F4A6-488E-8496-057F91D9DDF7}" dt="2024-04-10T16:24:33.599" v="6056" actId="478"/>
          <ac:spMkLst>
            <pc:docMk/>
            <pc:sldMk cId="1266375778" sldId="2147308107"/>
            <ac:spMk id="10" creationId="{49C4CE48-E6CC-DBEA-C614-6116F3D04528}"/>
          </ac:spMkLst>
        </pc:spChg>
        <pc:spChg chg="add mod">
          <ac:chgData name="Anna Black" userId="abd8650f-8008-420e-82e2-aa99da7ffd4d" providerId="ADAL" clId="{E5CF04C6-F4A6-488E-8496-057F91D9DDF7}" dt="2024-04-10T16:42:02.282" v="6400" actId="14100"/>
          <ac:spMkLst>
            <pc:docMk/>
            <pc:sldMk cId="1266375778" sldId="2147308107"/>
            <ac:spMk id="11" creationId="{B1C11819-AE87-9B80-DB11-AAE1B111EDD6}"/>
          </ac:spMkLst>
        </pc:spChg>
        <pc:spChg chg="del">
          <ac:chgData name="Anna Black" userId="abd8650f-8008-420e-82e2-aa99da7ffd4d" providerId="ADAL" clId="{E5CF04C6-F4A6-488E-8496-057F91D9DDF7}" dt="2024-04-10T15:52:10.253" v="5630" actId="478"/>
          <ac:spMkLst>
            <pc:docMk/>
            <pc:sldMk cId="1266375778" sldId="2147308107"/>
            <ac:spMk id="32" creationId="{9E64CA95-1B82-0CF9-1033-97AA0CB908EC}"/>
          </ac:spMkLst>
        </pc:spChg>
        <pc:picChg chg="add mod">
          <ac:chgData name="Anna Black" userId="abd8650f-8008-420e-82e2-aa99da7ffd4d" providerId="ADAL" clId="{E5CF04C6-F4A6-488E-8496-057F91D9DDF7}" dt="2024-04-10T16:41:00.547" v="6363" actId="1076"/>
          <ac:picMkLst>
            <pc:docMk/>
            <pc:sldMk cId="1266375778" sldId="2147308107"/>
            <ac:picMk id="3074" creationId="{12D63EC2-BAE9-47E9-E76A-98F13C93DE07}"/>
          </ac:picMkLst>
        </pc:picChg>
        <pc:picChg chg="add mod">
          <ac:chgData name="Anna Black" userId="abd8650f-8008-420e-82e2-aa99da7ffd4d" providerId="ADAL" clId="{E5CF04C6-F4A6-488E-8496-057F91D9DDF7}" dt="2024-04-10T16:42:45.055" v="6419" actId="1035"/>
          <ac:picMkLst>
            <pc:docMk/>
            <pc:sldMk cId="1266375778" sldId="2147308107"/>
            <ac:picMk id="3077" creationId="{3C5ECC23-BC10-7FB8-A850-317A57412BB5}"/>
          </ac:picMkLst>
        </pc:picChg>
      </pc:sldChg>
      <pc:sldChg chg="addSp delSp modSp new mod modClrScheme chgLayout">
        <pc:chgData name="Anna Black" userId="abd8650f-8008-420e-82e2-aa99da7ffd4d" providerId="ADAL" clId="{E5CF04C6-F4A6-488E-8496-057F91D9DDF7}" dt="2024-04-12T09:46:43.396" v="14019" actId="14100"/>
        <pc:sldMkLst>
          <pc:docMk/>
          <pc:sldMk cId="1405073254" sldId="2147308108"/>
        </pc:sldMkLst>
        <pc:spChg chg="del">
          <ac:chgData name="Anna Black" userId="abd8650f-8008-420e-82e2-aa99da7ffd4d" providerId="ADAL" clId="{E5CF04C6-F4A6-488E-8496-057F91D9DDF7}" dt="2024-04-10T15:59:19.528" v="5661" actId="700"/>
          <ac:spMkLst>
            <pc:docMk/>
            <pc:sldMk cId="1405073254" sldId="2147308108"/>
            <ac:spMk id="2" creationId="{3C1FDF79-0F6B-AA66-021B-A6CF36803AFE}"/>
          </ac:spMkLst>
        </pc:spChg>
        <pc:spChg chg="del mod ord">
          <ac:chgData name="Anna Black" userId="abd8650f-8008-420e-82e2-aa99da7ffd4d" providerId="ADAL" clId="{E5CF04C6-F4A6-488E-8496-057F91D9DDF7}" dt="2024-04-10T15:59:19.528" v="5661" actId="700"/>
          <ac:spMkLst>
            <pc:docMk/>
            <pc:sldMk cId="1405073254" sldId="2147308108"/>
            <ac:spMk id="3" creationId="{8F360C45-DF46-522B-B922-202C424D1191}"/>
          </ac:spMkLst>
        </pc:spChg>
        <pc:spChg chg="add mod ord">
          <ac:chgData name="Anna Black" userId="abd8650f-8008-420e-82e2-aa99da7ffd4d" providerId="ADAL" clId="{E5CF04C6-F4A6-488E-8496-057F91D9DDF7}" dt="2024-04-12T09:46:43.396" v="14019" actId="14100"/>
          <ac:spMkLst>
            <pc:docMk/>
            <pc:sldMk cId="1405073254" sldId="2147308108"/>
            <ac:spMk id="4" creationId="{86A49418-BF74-B2AD-86EB-D452014E39AC}"/>
          </ac:spMkLst>
        </pc:spChg>
      </pc:sldChg>
      <pc:sldChg chg="addSp delSp modSp add mod ord">
        <pc:chgData name="Anna Black" userId="abd8650f-8008-420e-82e2-aa99da7ffd4d" providerId="ADAL" clId="{E5CF04C6-F4A6-488E-8496-057F91D9DDF7}" dt="2024-04-12T09:53:36.752" v="14303" actId="255"/>
        <pc:sldMkLst>
          <pc:docMk/>
          <pc:sldMk cId="930049133" sldId="2147308109"/>
        </pc:sldMkLst>
        <pc:spChg chg="add del mod">
          <ac:chgData name="Anna Black" userId="abd8650f-8008-420e-82e2-aa99da7ffd4d" providerId="ADAL" clId="{E5CF04C6-F4A6-488E-8496-057F91D9DDF7}" dt="2024-04-10T16:11:00.272" v="5825" actId="478"/>
          <ac:spMkLst>
            <pc:docMk/>
            <pc:sldMk cId="930049133" sldId="2147308109"/>
            <ac:spMk id="3" creationId="{FF904B21-E6BE-8D31-2A96-D8204153464E}"/>
          </ac:spMkLst>
        </pc:spChg>
        <pc:spChg chg="mod">
          <ac:chgData name="Anna Black" userId="abd8650f-8008-420e-82e2-aa99da7ffd4d" providerId="ADAL" clId="{E5CF04C6-F4A6-488E-8496-057F91D9DDF7}" dt="2024-04-12T09:53:30.941" v="14302" actId="255"/>
          <ac:spMkLst>
            <pc:docMk/>
            <pc:sldMk cId="930049133" sldId="2147308109"/>
            <ac:spMk id="4" creationId="{0E1420FB-BE90-A877-F0B1-5C7EE09EC250}"/>
          </ac:spMkLst>
        </pc:spChg>
        <pc:spChg chg="mod">
          <ac:chgData name="Anna Black" userId="abd8650f-8008-420e-82e2-aa99da7ffd4d" providerId="ADAL" clId="{E5CF04C6-F4A6-488E-8496-057F91D9DDF7}" dt="2024-04-11T08:27:44.736" v="7038" actId="20577"/>
          <ac:spMkLst>
            <pc:docMk/>
            <pc:sldMk cId="930049133" sldId="2147308109"/>
            <ac:spMk id="6" creationId="{AF282BC3-8FEA-59A9-2634-85B63F3D76E1}"/>
          </ac:spMkLst>
        </pc:spChg>
        <pc:spChg chg="del">
          <ac:chgData name="Anna Black" userId="abd8650f-8008-420e-82e2-aa99da7ffd4d" providerId="ADAL" clId="{E5CF04C6-F4A6-488E-8496-057F91D9DDF7}" dt="2024-04-10T16:10:57.970" v="5824" actId="478"/>
          <ac:spMkLst>
            <pc:docMk/>
            <pc:sldMk cId="930049133" sldId="2147308109"/>
            <ac:spMk id="7" creationId="{CF8C3FD4-36EE-A0DD-8089-97D95F500618}"/>
          </ac:spMkLst>
        </pc:spChg>
        <pc:spChg chg="add del mod">
          <ac:chgData name="Anna Black" userId="abd8650f-8008-420e-82e2-aa99da7ffd4d" providerId="ADAL" clId="{E5CF04C6-F4A6-488E-8496-057F91D9DDF7}" dt="2024-04-11T08:36:02.779" v="7533" actId="22"/>
          <ac:spMkLst>
            <pc:docMk/>
            <pc:sldMk cId="930049133" sldId="2147308109"/>
            <ac:spMk id="10" creationId="{B3850013-9401-CF19-D0F1-49BE494420F6}"/>
          </ac:spMkLst>
        </pc:spChg>
        <pc:spChg chg="add mod">
          <ac:chgData name="Anna Black" userId="abd8650f-8008-420e-82e2-aa99da7ffd4d" providerId="ADAL" clId="{E5CF04C6-F4A6-488E-8496-057F91D9DDF7}" dt="2024-04-12T09:53:36.752" v="14303" actId="255"/>
          <ac:spMkLst>
            <pc:docMk/>
            <pc:sldMk cId="930049133" sldId="2147308109"/>
            <ac:spMk id="11" creationId="{B2D40367-6868-EFA1-670F-82D057F6768A}"/>
          </ac:spMkLst>
        </pc:spChg>
        <pc:picChg chg="add del mod">
          <ac:chgData name="Anna Black" userId="abd8650f-8008-420e-82e2-aa99da7ffd4d" providerId="ADAL" clId="{E5CF04C6-F4A6-488E-8496-057F91D9DDF7}" dt="2024-04-11T08:27:47.786" v="7039" actId="478"/>
          <ac:picMkLst>
            <pc:docMk/>
            <pc:sldMk cId="930049133" sldId="2147308109"/>
            <ac:picMk id="5" creationId="{23F94E34-2605-4A1B-B935-E8A497C1FB2E}"/>
          </ac:picMkLst>
        </pc:picChg>
        <pc:picChg chg="add del mod">
          <ac:chgData name="Anna Black" userId="abd8650f-8008-420e-82e2-aa99da7ffd4d" providerId="ADAL" clId="{E5CF04C6-F4A6-488E-8496-057F91D9DDF7}" dt="2024-04-11T08:33:03.905" v="7397" actId="21"/>
          <ac:picMkLst>
            <pc:docMk/>
            <pc:sldMk cId="930049133" sldId="2147308109"/>
            <ac:picMk id="8" creationId="{0E789D9E-2F64-CBB3-8321-826B59B5D79B}"/>
          </ac:picMkLst>
        </pc:picChg>
        <pc:picChg chg="add del mod modCrop">
          <ac:chgData name="Anna Black" userId="abd8650f-8008-420e-82e2-aa99da7ffd4d" providerId="ADAL" clId="{E5CF04C6-F4A6-488E-8496-057F91D9DDF7}" dt="2024-04-11T08:37:40.807" v="7544" actId="478"/>
          <ac:picMkLst>
            <pc:docMk/>
            <pc:sldMk cId="930049133" sldId="2147308109"/>
            <ac:picMk id="13" creationId="{A7599CFD-A8BC-8270-92F9-8ED6B5B38C62}"/>
          </ac:picMkLst>
        </pc:picChg>
        <pc:picChg chg="add del mod">
          <ac:chgData name="Anna Black" userId="abd8650f-8008-420e-82e2-aa99da7ffd4d" providerId="ADAL" clId="{E5CF04C6-F4A6-488E-8496-057F91D9DDF7}" dt="2024-04-11T08:43:09.856" v="7647" actId="478"/>
          <ac:picMkLst>
            <pc:docMk/>
            <pc:sldMk cId="930049133" sldId="2147308109"/>
            <ac:picMk id="15" creationId="{D102CBCA-B944-7D7F-AE7D-E11692912C66}"/>
          </ac:picMkLst>
        </pc:picChg>
        <pc:picChg chg="del">
          <ac:chgData name="Anna Black" userId="abd8650f-8008-420e-82e2-aa99da7ffd4d" providerId="ADAL" clId="{E5CF04C6-F4A6-488E-8496-057F91D9DDF7}" dt="2024-04-10T16:10:56.173" v="5822" actId="478"/>
          <ac:picMkLst>
            <pc:docMk/>
            <pc:sldMk cId="930049133" sldId="2147308109"/>
            <ac:picMk id="3074" creationId="{12D63EC2-BAE9-47E9-E76A-98F13C93DE07}"/>
          </ac:picMkLst>
        </pc:picChg>
        <pc:picChg chg="del">
          <ac:chgData name="Anna Black" userId="abd8650f-8008-420e-82e2-aa99da7ffd4d" providerId="ADAL" clId="{E5CF04C6-F4A6-488E-8496-057F91D9DDF7}" dt="2024-04-10T16:10:56.970" v="5823" actId="478"/>
          <ac:picMkLst>
            <pc:docMk/>
            <pc:sldMk cId="930049133" sldId="2147308109"/>
            <ac:picMk id="3077" creationId="{3C5ECC23-BC10-7FB8-A850-317A57412BB5}"/>
          </ac:picMkLst>
        </pc:picChg>
        <pc:picChg chg="add del">
          <ac:chgData name="Anna Black" userId="abd8650f-8008-420e-82e2-aa99da7ffd4d" providerId="ADAL" clId="{E5CF04C6-F4A6-488E-8496-057F91D9DDF7}" dt="2024-04-11T08:43:09.856" v="7647" actId="478"/>
          <ac:picMkLst>
            <pc:docMk/>
            <pc:sldMk cId="930049133" sldId="2147308109"/>
            <ac:picMk id="7170" creationId="{71278D12-1981-07FA-E3DB-B8BB6E059668}"/>
          </ac:picMkLst>
        </pc:picChg>
        <pc:picChg chg="add mod">
          <ac:chgData name="Anna Black" userId="abd8650f-8008-420e-82e2-aa99da7ffd4d" providerId="ADAL" clId="{E5CF04C6-F4A6-488E-8496-057F91D9DDF7}" dt="2024-04-11T08:47:49.797" v="7884" actId="12788"/>
          <ac:picMkLst>
            <pc:docMk/>
            <pc:sldMk cId="930049133" sldId="2147308109"/>
            <ac:picMk id="7172" creationId="{479915FD-F2F1-1DB8-FED3-52C600165B30}"/>
          </ac:picMkLst>
        </pc:picChg>
      </pc:sldChg>
      <pc:sldChg chg="delSp modSp add del mod ord">
        <pc:chgData name="Anna Black" userId="abd8650f-8008-420e-82e2-aa99da7ffd4d" providerId="ADAL" clId="{E5CF04C6-F4A6-488E-8496-057F91D9DDF7}" dt="2024-04-10T21:39:24.415" v="6892" actId="47"/>
        <pc:sldMkLst>
          <pc:docMk/>
          <pc:sldMk cId="3348868299" sldId="2147308110"/>
        </pc:sldMkLst>
        <pc:spChg chg="mod">
          <ac:chgData name="Anna Black" userId="abd8650f-8008-420e-82e2-aa99da7ffd4d" providerId="ADAL" clId="{E5CF04C6-F4A6-488E-8496-057F91D9DDF7}" dt="2024-04-10T21:18:39.359" v="6610" actId="20577"/>
          <ac:spMkLst>
            <pc:docMk/>
            <pc:sldMk cId="3348868299" sldId="2147308110"/>
            <ac:spMk id="2" creationId="{36A565CD-AD64-04A1-4276-F24E2E929839}"/>
          </ac:spMkLst>
        </pc:spChg>
        <pc:spChg chg="mod">
          <ac:chgData name="Anna Black" userId="abd8650f-8008-420e-82e2-aa99da7ffd4d" providerId="ADAL" clId="{E5CF04C6-F4A6-488E-8496-057F91D9DDF7}" dt="2024-04-10T21:18:52.706" v="6615" actId="20577"/>
          <ac:spMkLst>
            <pc:docMk/>
            <pc:sldMk cId="3348868299" sldId="2147308110"/>
            <ac:spMk id="3" creationId="{4DDA00FF-D35F-D596-45BD-9C9D2100F5CB}"/>
          </ac:spMkLst>
        </pc:spChg>
        <pc:spChg chg="mod">
          <ac:chgData name="Anna Black" userId="abd8650f-8008-420e-82e2-aa99da7ffd4d" providerId="ADAL" clId="{E5CF04C6-F4A6-488E-8496-057F91D9DDF7}" dt="2024-04-10T21:18:41.878" v="6611" actId="20577"/>
          <ac:spMkLst>
            <pc:docMk/>
            <pc:sldMk cId="3348868299" sldId="2147308110"/>
            <ac:spMk id="15" creationId="{51ED4F90-7561-E7EB-B746-6F93F054F65A}"/>
          </ac:spMkLst>
        </pc:spChg>
        <pc:spChg chg="mod">
          <ac:chgData name="Anna Black" userId="abd8650f-8008-420e-82e2-aa99da7ffd4d" providerId="ADAL" clId="{E5CF04C6-F4A6-488E-8496-057F91D9DDF7}" dt="2024-04-10T21:18:45.254" v="6612" actId="20577"/>
          <ac:spMkLst>
            <pc:docMk/>
            <pc:sldMk cId="3348868299" sldId="2147308110"/>
            <ac:spMk id="17" creationId="{48B1AFB5-2438-BF1D-2132-98937791284E}"/>
          </ac:spMkLst>
        </pc:spChg>
        <pc:spChg chg="mod">
          <ac:chgData name="Anna Black" userId="abd8650f-8008-420e-82e2-aa99da7ffd4d" providerId="ADAL" clId="{E5CF04C6-F4A6-488E-8496-057F91D9DDF7}" dt="2024-04-10T21:18:47.956" v="6613" actId="20577"/>
          <ac:spMkLst>
            <pc:docMk/>
            <pc:sldMk cId="3348868299" sldId="2147308110"/>
            <ac:spMk id="27" creationId="{F64AE747-5F8A-15B0-5A11-AE64AE242D49}"/>
          </ac:spMkLst>
        </pc:spChg>
        <pc:spChg chg="mod">
          <ac:chgData name="Anna Black" userId="abd8650f-8008-420e-82e2-aa99da7ffd4d" providerId="ADAL" clId="{E5CF04C6-F4A6-488E-8496-057F91D9DDF7}" dt="2024-04-10T21:18:50.388" v="6614" actId="20577"/>
          <ac:spMkLst>
            <pc:docMk/>
            <pc:sldMk cId="3348868299" sldId="2147308110"/>
            <ac:spMk id="32" creationId="{9E64CA95-1B82-0CF9-1033-97AA0CB908EC}"/>
          </ac:spMkLst>
        </pc:spChg>
        <pc:picChg chg="del">
          <ac:chgData name="Anna Black" userId="abd8650f-8008-420e-82e2-aa99da7ffd4d" providerId="ADAL" clId="{E5CF04C6-F4A6-488E-8496-057F91D9DDF7}" dt="2024-04-10T21:18:56.377" v="6616" actId="478"/>
          <ac:picMkLst>
            <pc:docMk/>
            <pc:sldMk cId="3348868299" sldId="2147308110"/>
            <ac:picMk id="5122" creationId="{616F2C5E-DA12-FC56-914D-D9AC88A6FF31}"/>
          </ac:picMkLst>
        </pc:picChg>
        <pc:picChg chg="del">
          <ac:chgData name="Anna Black" userId="abd8650f-8008-420e-82e2-aa99da7ffd4d" providerId="ADAL" clId="{E5CF04C6-F4A6-488E-8496-057F91D9DDF7}" dt="2024-04-10T21:18:57.983" v="6617" actId="478"/>
          <ac:picMkLst>
            <pc:docMk/>
            <pc:sldMk cId="3348868299" sldId="2147308110"/>
            <ac:picMk id="5124" creationId="{1C76141E-F657-F32D-A126-AF63F0A483AE}"/>
          </ac:picMkLst>
        </pc:picChg>
      </pc:sldChg>
      <pc:sldChg chg="addSp delSp modSp add mod">
        <pc:chgData name="Anna Black" userId="abd8650f-8008-420e-82e2-aa99da7ffd4d" providerId="ADAL" clId="{E5CF04C6-F4A6-488E-8496-057F91D9DDF7}" dt="2024-04-11T12:45:16.850" v="10508" actId="478"/>
        <pc:sldMkLst>
          <pc:docMk/>
          <pc:sldMk cId="3013474950" sldId="2147308111"/>
        </pc:sldMkLst>
        <pc:spChg chg="mod">
          <ac:chgData name="Anna Black" userId="abd8650f-8008-420e-82e2-aa99da7ffd4d" providerId="ADAL" clId="{E5CF04C6-F4A6-488E-8496-057F91D9DDF7}" dt="2024-04-10T21:36:01.618" v="6882" actId="20577"/>
          <ac:spMkLst>
            <pc:docMk/>
            <pc:sldMk cId="3013474950" sldId="2147308111"/>
            <ac:spMk id="2" creationId="{36A565CD-AD64-04A1-4276-F24E2E929839}"/>
          </ac:spMkLst>
        </pc:spChg>
        <pc:spChg chg="mod">
          <ac:chgData name="Anna Black" userId="abd8650f-8008-420e-82e2-aa99da7ffd4d" providerId="ADAL" clId="{E5CF04C6-F4A6-488E-8496-057F91D9DDF7}" dt="2024-04-10T21:35:23.945" v="6879" actId="20577"/>
          <ac:spMkLst>
            <pc:docMk/>
            <pc:sldMk cId="3013474950" sldId="2147308111"/>
            <ac:spMk id="3" creationId="{4DDA00FF-D35F-D596-45BD-9C9D2100F5CB}"/>
          </ac:spMkLst>
        </pc:spChg>
        <pc:spChg chg="add mod">
          <ac:chgData name="Anna Black" userId="abd8650f-8008-420e-82e2-aa99da7ffd4d" providerId="ADAL" clId="{E5CF04C6-F4A6-488E-8496-057F91D9DDF7}" dt="2024-04-10T21:36:44.352" v="6887" actId="1035"/>
          <ac:spMkLst>
            <pc:docMk/>
            <pc:sldMk cId="3013474950" sldId="2147308111"/>
            <ac:spMk id="4" creationId="{6FA120C4-EEC2-9BB1-9431-3999E7D1190A}"/>
          </ac:spMkLst>
        </pc:spChg>
        <pc:spChg chg="mod">
          <ac:chgData name="Anna Black" userId="abd8650f-8008-420e-82e2-aa99da7ffd4d" providerId="ADAL" clId="{E5CF04C6-F4A6-488E-8496-057F91D9DDF7}" dt="2024-04-10T21:36:35.965" v="6886" actId="554"/>
          <ac:spMkLst>
            <pc:docMk/>
            <pc:sldMk cId="3013474950" sldId="2147308111"/>
            <ac:spMk id="13" creationId="{25185035-F8F2-1886-1B44-DDECCEA0170A}"/>
          </ac:spMkLst>
        </pc:spChg>
        <pc:spChg chg="mod">
          <ac:chgData name="Anna Black" userId="abd8650f-8008-420e-82e2-aa99da7ffd4d" providerId="ADAL" clId="{E5CF04C6-F4A6-488E-8496-057F91D9DDF7}" dt="2024-04-10T21:21:26.067" v="6627"/>
          <ac:spMkLst>
            <pc:docMk/>
            <pc:sldMk cId="3013474950" sldId="2147308111"/>
            <ac:spMk id="15" creationId="{51ED4F90-7561-E7EB-B746-6F93F054F65A}"/>
          </ac:spMkLst>
        </pc:spChg>
        <pc:spChg chg="mod">
          <ac:chgData name="Anna Black" userId="abd8650f-8008-420e-82e2-aa99da7ffd4d" providerId="ADAL" clId="{E5CF04C6-F4A6-488E-8496-057F91D9DDF7}" dt="2024-04-10T21:21:15.705" v="6623" actId="20577"/>
          <ac:spMkLst>
            <pc:docMk/>
            <pc:sldMk cId="3013474950" sldId="2147308111"/>
            <ac:spMk id="17" creationId="{48B1AFB5-2438-BF1D-2132-98937791284E}"/>
          </ac:spMkLst>
        </pc:spChg>
        <pc:spChg chg="mod">
          <ac:chgData name="Anna Black" userId="abd8650f-8008-420e-82e2-aa99da7ffd4d" providerId="ADAL" clId="{E5CF04C6-F4A6-488E-8496-057F91D9DDF7}" dt="2024-04-10T21:36:35.965" v="6886" actId="554"/>
          <ac:spMkLst>
            <pc:docMk/>
            <pc:sldMk cId="3013474950" sldId="2147308111"/>
            <ac:spMk id="20" creationId="{C4548D95-207C-8255-473A-7FA8F95ABB40}"/>
          </ac:spMkLst>
        </pc:spChg>
        <pc:spChg chg="del">
          <ac:chgData name="Anna Black" userId="abd8650f-8008-420e-82e2-aa99da7ffd4d" providerId="ADAL" clId="{E5CF04C6-F4A6-488E-8496-057F91D9DDF7}" dt="2024-04-11T12:45:16.850" v="10508" actId="478"/>
          <ac:spMkLst>
            <pc:docMk/>
            <pc:sldMk cId="3013474950" sldId="2147308111"/>
            <ac:spMk id="25" creationId="{F25AE857-E97D-18EF-2DF5-4918B0C19845}"/>
          </ac:spMkLst>
        </pc:spChg>
        <pc:spChg chg="del mod">
          <ac:chgData name="Anna Black" userId="abd8650f-8008-420e-82e2-aa99da7ffd4d" providerId="ADAL" clId="{E5CF04C6-F4A6-488E-8496-057F91D9DDF7}" dt="2024-04-10T21:36:04.987" v="6883" actId="478"/>
          <ac:spMkLst>
            <pc:docMk/>
            <pc:sldMk cId="3013474950" sldId="2147308111"/>
            <ac:spMk id="27" creationId="{F64AE747-5F8A-15B0-5A11-AE64AE242D49}"/>
          </ac:spMkLst>
        </pc:spChg>
        <pc:spChg chg="mod">
          <ac:chgData name="Anna Black" userId="abd8650f-8008-420e-82e2-aa99da7ffd4d" providerId="ADAL" clId="{E5CF04C6-F4A6-488E-8496-057F91D9DDF7}" dt="2024-04-10T21:36:15.740" v="6885" actId="1035"/>
          <ac:spMkLst>
            <pc:docMk/>
            <pc:sldMk cId="3013474950" sldId="2147308111"/>
            <ac:spMk id="32" creationId="{9E64CA95-1B82-0CF9-1033-97AA0CB908EC}"/>
          </ac:spMkLst>
        </pc:spChg>
        <pc:picChg chg="add mod">
          <ac:chgData name="Anna Black" userId="abd8650f-8008-420e-82e2-aa99da7ffd4d" providerId="ADAL" clId="{E5CF04C6-F4A6-488E-8496-057F91D9DDF7}" dt="2024-04-10T21:29:28.267" v="6729" actId="1076"/>
          <ac:picMkLst>
            <pc:docMk/>
            <pc:sldMk cId="3013474950" sldId="2147308111"/>
            <ac:picMk id="6146" creationId="{A983F53F-5AB7-E39F-B8DF-FA156D4F921D}"/>
          </ac:picMkLst>
        </pc:picChg>
        <pc:picChg chg="add mod">
          <ac:chgData name="Anna Black" userId="abd8650f-8008-420e-82e2-aa99da7ffd4d" providerId="ADAL" clId="{E5CF04C6-F4A6-488E-8496-057F91D9DDF7}" dt="2024-04-10T21:32:18.095" v="6759" actId="1076"/>
          <ac:picMkLst>
            <pc:docMk/>
            <pc:sldMk cId="3013474950" sldId="2147308111"/>
            <ac:picMk id="6148" creationId="{91816E02-4CF7-5940-20AC-44FC82388CB0}"/>
          </ac:picMkLst>
        </pc:picChg>
      </pc:sldChg>
      <pc:sldChg chg="addSp modSp add mod">
        <pc:chgData name="Anna Black" userId="abd8650f-8008-420e-82e2-aa99da7ffd4d" providerId="ADAL" clId="{E5CF04C6-F4A6-488E-8496-057F91D9DDF7}" dt="2024-04-12T10:07:52.943" v="14542" actId="12788"/>
        <pc:sldMkLst>
          <pc:docMk/>
          <pc:sldMk cId="1183064198" sldId="2147308112"/>
        </pc:sldMkLst>
        <pc:spChg chg="add mod">
          <ac:chgData name="Anna Black" userId="abd8650f-8008-420e-82e2-aa99da7ffd4d" providerId="ADAL" clId="{E5CF04C6-F4A6-488E-8496-057F91D9DDF7}" dt="2024-04-12T10:07:52.943" v="14542" actId="12788"/>
          <ac:spMkLst>
            <pc:docMk/>
            <pc:sldMk cId="1183064198" sldId="2147308112"/>
            <ac:spMk id="2" creationId="{EC145E85-D14F-DF18-4612-81741EB187AC}"/>
          </ac:spMkLst>
        </pc:spChg>
        <pc:spChg chg="mod">
          <ac:chgData name="Anna Black" userId="abd8650f-8008-420e-82e2-aa99da7ffd4d" providerId="ADAL" clId="{E5CF04C6-F4A6-488E-8496-057F91D9DDF7}" dt="2024-04-12T10:04:30.910" v="14516" actId="403"/>
          <ac:spMkLst>
            <pc:docMk/>
            <pc:sldMk cId="1183064198" sldId="2147308112"/>
            <ac:spMk id="4" creationId="{0E1420FB-BE90-A877-F0B1-5C7EE09EC250}"/>
          </ac:spMkLst>
        </pc:spChg>
        <pc:picChg chg="mod">
          <ac:chgData name="Anna Black" userId="abd8650f-8008-420e-82e2-aa99da7ffd4d" providerId="ADAL" clId="{E5CF04C6-F4A6-488E-8496-057F91D9DDF7}" dt="2024-04-12T10:07:52.943" v="14542" actId="12788"/>
          <ac:picMkLst>
            <pc:docMk/>
            <pc:sldMk cId="1183064198" sldId="2147308112"/>
            <ac:picMk id="5" creationId="{23F94E34-2605-4A1B-B935-E8A497C1FB2E}"/>
          </ac:picMkLst>
        </pc:picChg>
      </pc:sldChg>
      <pc:sldChg chg="addSp delSp modSp new mod modClrScheme chgLayout">
        <pc:chgData name="Anna Black" userId="abd8650f-8008-420e-82e2-aa99da7ffd4d" providerId="ADAL" clId="{E5CF04C6-F4A6-488E-8496-057F91D9DDF7}" dt="2024-04-12T11:08:36.580" v="15319" actId="20577"/>
        <pc:sldMkLst>
          <pc:docMk/>
          <pc:sldMk cId="2248947513" sldId="2147308113"/>
        </pc:sldMkLst>
        <pc:spChg chg="del">
          <ac:chgData name="Anna Black" userId="abd8650f-8008-420e-82e2-aa99da7ffd4d" providerId="ADAL" clId="{E5CF04C6-F4A6-488E-8496-057F91D9DDF7}" dt="2024-04-11T08:48:43.244" v="7888" actId="700"/>
          <ac:spMkLst>
            <pc:docMk/>
            <pc:sldMk cId="2248947513" sldId="2147308113"/>
            <ac:spMk id="2" creationId="{70CB9671-79E8-6D8D-5179-6058547B95A6}"/>
          </ac:spMkLst>
        </pc:spChg>
        <pc:spChg chg="del mod ord">
          <ac:chgData name="Anna Black" userId="abd8650f-8008-420e-82e2-aa99da7ffd4d" providerId="ADAL" clId="{E5CF04C6-F4A6-488E-8496-057F91D9DDF7}" dt="2024-04-11T08:48:43.244" v="7888" actId="700"/>
          <ac:spMkLst>
            <pc:docMk/>
            <pc:sldMk cId="2248947513" sldId="2147308113"/>
            <ac:spMk id="3" creationId="{90489D6F-5A03-4362-E0E0-5B4D15F4B9D4}"/>
          </ac:spMkLst>
        </pc:spChg>
        <pc:spChg chg="add del mod ord">
          <ac:chgData name="Anna Black" userId="abd8650f-8008-420e-82e2-aa99da7ffd4d" providerId="ADAL" clId="{E5CF04C6-F4A6-488E-8496-057F91D9DDF7}" dt="2024-04-11T08:52:19.973" v="8003" actId="478"/>
          <ac:spMkLst>
            <pc:docMk/>
            <pc:sldMk cId="2248947513" sldId="2147308113"/>
            <ac:spMk id="4" creationId="{DBD1EDE9-9F10-4D96-2CFE-5B4F3F875D47}"/>
          </ac:spMkLst>
        </pc:spChg>
        <pc:spChg chg="add mod ord">
          <ac:chgData name="Anna Black" userId="abd8650f-8008-420e-82e2-aa99da7ffd4d" providerId="ADAL" clId="{E5CF04C6-F4A6-488E-8496-057F91D9DDF7}" dt="2024-04-12T11:08:36.580" v="15319" actId="20577"/>
          <ac:spMkLst>
            <pc:docMk/>
            <pc:sldMk cId="2248947513" sldId="2147308113"/>
            <ac:spMk id="5" creationId="{C456C50E-F6F4-9DED-41FD-63680A003265}"/>
          </ac:spMkLst>
        </pc:spChg>
        <pc:spChg chg="add del mod">
          <ac:chgData name="Anna Black" userId="abd8650f-8008-420e-82e2-aa99da7ffd4d" providerId="ADAL" clId="{E5CF04C6-F4A6-488E-8496-057F91D9DDF7}" dt="2024-04-11T08:52:22.208" v="8004" actId="478"/>
          <ac:spMkLst>
            <pc:docMk/>
            <pc:sldMk cId="2248947513" sldId="2147308113"/>
            <ac:spMk id="7" creationId="{AD1B2114-9D33-4752-F137-775641373148}"/>
          </ac:spMkLst>
        </pc:spChg>
      </pc:sldChg>
      <pc:sldChg chg="addSp delSp modSp add mod chgLayout">
        <pc:chgData name="Anna Black" userId="abd8650f-8008-420e-82e2-aa99da7ffd4d" providerId="ADAL" clId="{E5CF04C6-F4A6-488E-8496-057F91D9DDF7}" dt="2024-04-12T10:08:32.302" v="14545" actId="14734"/>
        <pc:sldMkLst>
          <pc:docMk/>
          <pc:sldMk cId="1530790651" sldId="2147308114"/>
        </pc:sldMkLst>
        <pc:spChg chg="add del mod ord">
          <ac:chgData name="Anna Black" userId="abd8650f-8008-420e-82e2-aa99da7ffd4d" providerId="ADAL" clId="{E5CF04C6-F4A6-488E-8496-057F91D9DDF7}" dt="2024-04-11T10:03:20.094" v="9273" actId="478"/>
          <ac:spMkLst>
            <pc:docMk/>
            <pc:sldMk cId="1530790651" sldId="2147308114"/>
            <ac:spMk id="2" creationId="{D05D97A2-5D89-C6F5-07E9-30389EDB6732}"/>
          </ac:spMkLst>
        </pc:spChg>
        <pc:spChg chg="mod ord">
          <ac:chgData name="Anna Black" userId="abd8650f-8008-420e-82e2-aa99da7ffd4d" providerId="ADAL" clId="{E5CF04C6-F4A6-488E-8496-057F91D9DDF7}" dt="2024-04-11T10:01:12.793" v="9224" actId="700"/>
          <ac:spMkLst>
            <pc:docMk/>
            <pc:sldMk cId="1530790651" sldId="2147308114"/>
            <ac:spMk id="3" creationId="{076162E4-4AB0-B405-4F74-A28472B8D259}"/>
          </ac:spMkLst>
        </pc:spChg>
        <pc:graphicFrameChg chg="mod modGraphic">
          <ac:chgData name="Anna Black" userId="abd8650f-8008-420e-82e2-aa99da7ffd4d" providerId="ADAL" clId="{E5CF04C6-F4A6-488E-8496-057F91D9DDF7}" dt="2024-04-12T10:08:32.302" v="14545" actId="14734"/>
          <ac:graphicFrameMkLst>
            <pc:docMk/>
            <pc:sldMk cId="1530790651" sldId="2147308114"/>
            <ac:graphicFrameMk id="4" creationId="{A830C921-E614-248B-2CCC-EF8F8515B6CE}"/>
          </ac:graphicFrameMkLst>
        </pc:graphicFrameChg>
      </pc:sldChg>
      <pc:sldChg chg="add del">
        <pc:chgData name="Anna Black" userId="abd8650f-8008-420e-82e2-aa99da7ffd4d" providerId="ADAL" clId="{E5CF04C6-F4A6-488E-8496-057F91D9DDF7}" dt="2024-04-11T09:01:26.863" v="8039" actId="2890"/>
        <pc:sldMkLst>
          <pc:docMk/>
          <pc:sldMk cId="805861337" sldId="2147308115"/>
        </pc:sldMkLst>
      </pc:sldChg>
      <pc:sldChg chg="addSp delSp modSp add mod ord chgLayout">
        <pc:chgData name="Anna Black" userId="abd8650f-8008-420e-82e2-aa99da7ffd4d" providerId="ADAL" clId="{E5CF04C6-F4A6-488E-8496-057F91D9DDF7}" dt="2024-04-12T10:07:20.459" v="14536" actId="1076"/>
        <pc:sldMkLst>
          <pc:docMk/>
          <pc:sldMk cId="3005363591" sldId="2147308115"/>
        </pc:sldMkLst>
        <pc:spChg chg="add mod ord">
          <ac:chgData name="Anna Black" userId="abd8650f-8008-420e-82e2-aa99da7ffd4d" providerId="ADAL" clId="{E5CF04C6-F4A6-488E-8496-057F91D9DDF7}" dt="2024-04-11T10:10:38.938" v="9371" actId="313"/>
          <ac:spMkLst>
            <pc:docMk/>
            <pc:sldMk cId="3005363591" sldId="2147308115"/>
            <ac:spMk id="2" creationId="{0BDE92A9-A995-E169-748A-53B0EEB55D79}"/>
          </ac:spMkLst>
        </pc:spChg>
        <pc:spChg chg="mod ord">
          <ac:chgData name="Anna Black" userId="abd8650f-8008-420e-82e2-aa99da7ffd4d" providerId="ADAL" clId="{E5CF04C6-F4A6-488E-8496-057F91D9DDF7}" dt="2024-04-11T09:01:39.799" v="8044" actId="700"/>
          <ac:spMkLst>
            <pc:docMk/>
            <pc:sldMk cId="3005363591" sldId="2147308115"/>
            <ac:spMk id="3" creationId="{076162E4-4AB0-B405-4F74-A28472B8D259}"/>
          </ac:spMkLst>
        </pc:spChg>
        <pc:spChg chg="add mod">
          <ac:chgData name="Anna Black" userId="abd8650f-8008-420e-82e2-aa99da7ffd4d" providerId="ADAL" clId="{E5CF04C6-F4A6-488E-8496-057F91D9DDF7}" dt="2024-04-11T13:37:13.916" v="11126" actId="6549"/>
          <ac:spMkLst>
            <pc:docMk/>
            <pc:sldMk cId="3005363591" sldId="2147308115"/>
            <ac:spMk id="22" creationId="{D1E28766-B48D-0674-D2C9-1F1AC3064206}"/>
          </ac:spMkLst>
        </pc:spChg>
        <pc:grpChg chg="add mod">
          <ac:chgData name="Anna Black" userId="abd8650f-8008-420e-82e2-aa99da7ffd4d" providerId="ADAL" clId="{E5CF04C6-F4A6-488E-8496-057F91D9DDF7}" dt="2024-04-12T10:05:07.199" v="14521" actId="1076"/>
          <ac:grpSpMkLst>
            <pc:docMk/>
            <pc:sldMk cId="3005363591" sldId="2147308115"/>
            <ac:grpSpMk id="21" creationId="{71160AF4-7350-A758-802C-B33A294CE9D2}"/>
          </ac:grpSpMkLst>
        </pc:grpChg>
        <pc:graphicFrameChg chg="del">
          <ac:chgData name="Anna Black" userId="abd8650f-8008-420e-82e2-aa99da7ffd4d" providerId="ADAL" clId="{E5CF04C6-F4A6-488E-8496-057F91D9DDF7}" dt="2024-04-11T09:01:35.791" v="8043" actId="478"/>
          <ac:graphicFrameMkLst>
            <pc:docMk/>
            <pc:sldMk cId="3005363591" sldId="2147308115"/>
            <ac:graphicFrameMk id="4" creationId="{A830C921-E614-248B-2CCC-EF8F8515B6CE}"/>
          </ac:graphicFrameMkLst>
        </pc:graphicFrameChg>
        <pc:picChg chg="add del mod">
          <ac:chgData name="Anna Black" userId="abd8650f-8008-420e-82e2-aa99da7ffd4d" providerId="ADAL" clId="{E5CF04C6-F4A6-488E-8496-057F91D9DDF7}" dt="2024-04-12T10:07:14.575" v="14534" actId="478"/>
          <ac:picMkLst>
            <pc:docMk/>
            <pc:sldMk cId="3005363591" sldId="2147308115"/>
            <ac:picMk id="6" creationId="{A788ABB7-DC40-AB89-82E3-5F3C216E6607}"/>
          </ac:picMkLst>
        </pc:picChg>
        <pc:picChg chg="add del mod">
          <ac:chgData name="Anna Black" userId="abd8650f-8008-420e-82e2-aa99da7ffd4d" providerId="ADAL" clId="{E5CF04C6-F4A6-488E-8496-057F91D9DDF7}" dt="2024-04-11T09:38:30.048" v="9062" actId="478"/>
          <ac:picMkLst>
            <pc:docMk/>
            <pc:sldMk cId="3005363591" sldId="2147308115"/>
            <ac:picMk id="8" creationId="{1DE7BBC1-F41C-16BF-3254-277142A7777A}"/>
          </ac:picMkLst>
        </pc:picChg>
        <pc:picChg chg="add mod modCrop">
          <ac:chgData name="Anna Black" userId="abd8650f-8008-420e-82e2-aa99da7ffd4d" providerId="ADAL" clId="{E5CF04C6-F4A6-488E-8496-057F91D9DDF7}" dt="2024-04-12T10:05:47.447" v="14530" actId="14100"/>
          <ac:picMkLst>
            <pc:docMk/>
            <pc:sldMk cId="3005363591" sldId="2147308115"/>
            <ac:picMk id="10" creationId="{288BB4F7-21D0-2ECF-B8E2-2BC795A2AFB6}"/>
          </ac:picMkLst>
        </pc:picChg>
        <pc:picChg chg="add del mod">
          <ac:chgData name="Anna Black" userId="abd8650f-8008-420e-82e2-aa99da7ffd4d" providerId="ADAL" clId="{E5CF04C6-F4A6-488E-8496-057F91D9DDF7}" dt="2024-04-11T09:41:12.906" v="9066" actId="478"/>
          <ac:picMkLst>
            <pc:docMk/>
            <pc:sldMk cId="3005363591" sldId="2147308115"/>
            <ac:picMk id="12" creationId="{9C33B1C6-6034-0FB9-28EA-E4446243D00E}"/>
          </ac:picMkLst>
        </pc:picChg>
        <pc:picChg chg="add mod">
          <ac:chgData name="Anna Black" userId="abd8650f-8008-420e-82e2-aa99da7ffd4d" providerId="ADAL" clId="{E5CF04C6-F4A6-488E-8496-057F91D9DDF7}" dt="2024-04-11T09:46:33.591" v="9097" actId="164"/>
          <ac:picMkLst>
            <pc:docMk/>
            <pc:sldMk cId="3005363591" sldId="2147308115"/>
            <ac:picMk id="14" creationId="{F945D76A-99BF-4609-7889-25B0E9E362DF}"/>
          </ac:picMkLst>
        </pc:picChg>
        <pc:picChg chg="add del mod">
          <ac:chgData name="Anna Black" userId="abd8650f-8008-420e-82e2-aa99da7ffd4d" providerId="ADAL" clId="{E5CF04C6-F4A6-488E-8496-057F91D9DDF7}" dt="2024-04-11T09:42:31.830" v="9071" actId="478"/>
          <ac:picMkLst>
            <pc:docMk/>
            <pc:sldMk cId="3005363591" sldId="2147308115"/>
            <ac:picMk id="16" creationId="{543C4A18-8A5E-DC7C-60E5-1DCE4AF5F523}"/>
          </ac:picMkLst>
        </pc:picChg>
        <pc:picChg chg="add mod modCrop">
          <ac:chgData name="Anna Black" userId="abd8650f-8008-420e-82e2-aa99da7ffd4d" providerId="ADAL" clId="{E5CF04C6-F4A6-488E-8496-057F91D9DDF7}" dt="2024-04-11T09:46:33.591" v="9097" actId="164"/>
          <ac:picMkLst>
            <pc:docMk/>
            <pc:sldMk cId="3005363591" sldId="2147308115"/>
            <ac:picMk id="18" creationId="{F8E8DCD0-CE2E-9C51-427F-BDDB51945A2E}"/>
          </ac:picMkLst>
        </pc:picChg>
        <pc:picChg chg="add mod modCrop">
          <ac:chgData name="Anna Black" userId="abd8650f-8008-420e-82e2-aa99da7ffd4d" providerId="ADAL" clId="{E5CF04C6-F4A6-488E-8496-057F91D9DDF7}" dt="2024-04-11T09:46:33.591" v="9097" actId="164"/>
          <ac:picMkLst>
            <pc:docMk/>
            <pc:sldMk cId="3005363591" sldId="2147308115"/>
            <ac:picMk id="20" creationId="{878A3AE0-CF0E-018C-86B7-6600682AF824}"/>
          </ac:picMkLst>
        </pc:picChg>
        <pc:picChg chg="add mod">
          <ac:chgData name="Anna Black" userId="abd8650f-8008-420e-82e2-aa99da7ffd4d" providerId="ADAL" clId="{E5CF04C6-F4A6-488E-8496-057F91D9DDF7}" dt="2024-04-12T10:07:20.459" v="14536" actId="1076"/>
          <ac:picMkLst>
            <pc:docMk/>
            <pc:sldMk cId="3005363591" sldId="2147308115"/>
            <ac:picMk id="24" creationId="{9320B52C-52BF-601B-C38D-DC328B0A1C72}"/>
          </ac:picMkLst>
        </pc:picChg>
      </pc:sldChg>
      <pc:sldChg chg="new del">
        <pc:chgData name="Anna Black" userId="abd8650f-8008-420e-82e2-aa99da7ffd4d" providerId="ADAL" clId="{E5CF04C6-F4A6-488E-8496-057F91D9DDF7}" dt="2024-04-11T12:46:00.916" v="10509" actId="47"/>
        <pc:sldMkLst>
          <pc:docMk/>
          <pc:sldMk cId="267800999" sldId="2147308116"/>
        </pc:sldMkLst>
      </pc:sldChg>
      <pc:sldChg chg="modSp new mod">
        <pc:chgData name="Anna Black" userId="abd8650f-8008-420e-82e2-aa99da7ffd4d" providerId="ADAL" clId="{E5CF04C6-F4A6-488E-8496-057F91D9DDF7}" dt="2024-04-11T12:46:49.678" v="10535" actId="20577"/>
        <pc:sldMkLst>
          <pc:docMk/>
          <pc:sldMk cId="432663515" sldId="2147308116"/>
        </pc:sldMkLst>
        <pc:spChg chg="mod">
          <ac:chgData name="Anna Black" userId="abd8650f-8008-420e-82e2-aa99da7ffd4d" providerId="ADAL" clId="{E5CF04C6-F4A6-488E-8496-057F91D9DDF7}" dt="2024-04-11T12:46:49.678" v="10535" actId="20577"/>
          <ac:spMkLst>
            <pc:docMk/>
            <pc:sldMk cId="432663515" sldId="2147308116"/>
            <ac:spMk id="2" creationId="{06E66A92-0CC4-AD05-DA7C-AA6D1A898E2F}"/>
          </ac:spMkLst>
        </pc:spChg>
      </pc:sldChg>
      <pc:sldChg chg="addSp delSp modSp new mod modClrScheme chgLayout">
        <pc:chgData name="Anna Black" userId="abd8650f-8008-420e-82e2-aa99da7ffd4d" providerId="ADAL" clId="{E5CF04C6-F4A6-488E-8496-057F91D9DDF7}" dt="2024-04-11T14:24:07.514" v="12284" actId="20577"/>
        <pc:sldMkLst>
          <pc:docMk/>
          <pc:sldMk cId="197725636" sldId="2147308117"/>
        </pc:sldMkLst>
        <pc:spChg chg="del">
          <ac:chgData name="Anna Black" userId="abd8650f-8008-420e-82e2-aa99da7ffd4d" providerId="ADAL" clId="{E5CF04C6-F4A6-488E-8496-057F91D9DDF7}" dt="2024-04-11T13:09:51.960" v="10915" actId="700"/>
          <ac:spMkLst>
            <pc:docMk/>
            <pc:sldMk cId="197725636" sldId="2147308117"/>
            <ac:spMk id="2" creationId="{C948ADB7-899C-9C59-5CA9-BA1534790ABF}"/>
          </ac:spMkLst>
        </pc:spChg>
        <pc:spChg chg="del mod ord">
          <ac:chgData name="Anna Black" userId="abd8650f-8008-420e-82e2-aa99da7ffd4d" providerId="ADAL" clId="{E5CF04C6-F4A6-488E-8496-057F91D9DDF7}" dt="2024-04-11T13:09:51.960" v="10915" actId="700"/>
          <ac:spMkLst>
            <pc:docMk/>
            <pc:sldMk cId="197725636" sldId="2147308117"/>
            <ac:spMk id="3" creationId="{E4D3AA5B-9A66-EF94-BB59-B0A88D1A653D}"/>
          </ac:spMkLst>
        </pc:spChg>
        <pc:spChg chg="add mod ord">
          <ac:chgData name="Anna Black" userId="abd8650f-8008-420e-82e2-aa99da7ffd4d" providerId="ADAL" clId="{E5CF04C6-F4A6-488E-8496-057F91D9DDF7}" dt="2024-04-11T14:24:07.514" v="12284" actId="20577"/>
          <ac:spMkLst>
            <pc:docMk/>
            <pc:sldMk cId="197725636" sldId="2147308117"/>
            <ac:spMk id="4" creationId="{CA8FFC0C-0F7D-E042-8967-63754B59D6CD}"/>
          </ac:spMkLst>
        </pc:spChg>
      </pc:sldChg>
      <pc:sldChg chg="addSp delSp modSp add mod">
        <pc:chgData name="Anna Black" userId="abd8650f-8008-420e-82e2-aa99da7ffd4d" providerId="ADAL" clId="{E5CF04C6-F4A6-488E-8496-057F91D9DDF7}" dt="2024-04-12T11:23:26.602" v="15358" actId="20577"/>
        <pc:sldMkLst>
          <pc:docMk/>
          <pc:sldMk cId="404627797" sldId="2147308118"/>
        </pc:sldMkLst>
        <pc:spChg chg="mod">
          <ac:chgData name="Anna Black" userId="abd8650f-8008-420e-82e2-aa99da7ffd4d" providerId="ADAL" clId="{E5CF04C6-F4A6-488E-8496-057F91D9DDF7}" dt="2024-04-11T15:18:22.311" v="13223" actId="14100"/>
          <ac:spMkLst>
            <pc:docMk/>
            <pc:sldMk cId="404627797" sldId="2147308118"/>
            <ac:spMk id="2" creationId="{0324B148-4ABB-1D38-DDD4-524EC2CA2CA8}"/>
          </ac:spMkLst>
        </pc:spChg>
        <pc:spChg chg="mod">
          <ac:chgData name="Anna Black" userId="abd8650f-8008-420e-82e2-aa99da7ffd4d" providerId="ADAL" clId="{E5CF04C6-F4A6-488E-8496-057F91D9DDF7}" dt="2024-04-12T11:23:15.823" v="15356" actId="115"/>
          <ac:spMkLst>
            <pc:docMk/>
            <pc:sldMk cId="404627797" sldId="2147308118"/>
            <ac:spMk id="3" creationId="{10281A21-1F85-FFE8-1A37-0A0599DCCA4F}"/>
          </ac:spMkLst>
        </pc:spChg>
        <pc:spChg chg="mod">
          <ac:chgData name="Anna Black" userId="abd8650f-8008-420e-82e2-aa99da7ffd4d" providerId="ADAL" clId="{E5CF04C6-F4A6-488E-8496-057F91D9DDF7}" dt="2024-04-12T11:23:26.602" v="15358" actId="20577"/>
          <ac:spMkLst>
            <pc:docMk/>
            <pc:sldMk cId="404627797" sldId="2147308118"/>
            <ac:spMk id="6" creationId="{AF282BC3-8FEA-59A9-2634-85B63F3D76E1}"/>
          </ac:spMkLst>
        </pc:spChg>
        <pc:spChg chg="del mod">
          <ac:chgData name="Anna Black" userId="abd8650f-8008-420e-82e2-aa99da7ffd4d" providerId="ADAL" clId="{E5CF04C6-F4A6-488E-8496-057F91D9DDF7}" dt="2024-04-11T17:03:28.877" v="13938" actId="478"/>
          <ac:spMkLst>
            <pc:docMk/>
            <pc:sldMk cId="404627797" sldId="2147308118"/>
            <ac:spMk id="7" creationId="{CF8C3FD4-36EE-A0DD-8089-97D95F500618}"/>
          </ac:spMkLst>
        </pc:spChg>
        <pc:spChg chg="add del mod">
          <ac:chgData name="Anna Black" userId="abd8650f-8008-420e-82e2-aa99da7ffd4d" providerId="ADAL" clId="{E5CF04C6-F4A6-488E-8496-057F91D9DDF7}" dt="2024-04-11T17:03:32.459" v="13939" actId="478"/>
          <ac:spMkLst>
            <pc:docMk/>
            <pc:sldMk cId="404627797" sldId="2147308118"/>
            <ac:spMk id="11" creationId="{C5B37B2B-3648-B6EE-DFF1-4DD5948A8674}"/>
          </ac:spMkLst>
        </pc:spChg>
        <pc:picChg chg="add del mod">
          <ac:chgData name="Anna Black" userId="abd8650f-8008-420e-82e2-aa99da7ffd4d" providerId="ADAL" clId="{E5CF04C6-F4A6-488E-8496-057F91D9DDF7}" dt="2024-04-11T15:06:59.032" v="13059" actId="478"/>
          <ac:picMkLst>
            <pc:docMk/>
            <pc:sldMk cId="404627797" sldId="2147308118"/>
            <ac:picMk id="5" creationId="{61D3FB30-F102-5DA8-A64D-C431D4B96CF1}"/>
          </ac:picMkLst>
        </pc:picChg>
        <pc:picChg chg="add mod modCrop">
          <ac:chgData name="Anna Black" userId="abd8650f-8008-420e-82e2-aa99da7ffd4d" providerId="ADAL" clId="{E5CF04C6-F4A6-488E-8496-057F91D9DDF7}" dt="2024-04-11T15:18:31.269" v="13224" actId="14100"/>
          <ac:picMkLst>
            <pc:docMk/>
            <pc:sldMk cId="404627797" sldId="2147308118"/>
            <ac:picMk id="9" creationId="{D4C5B8BF-3628-C157-1CC9-960C21E63638}"/>
          </ac:picMkLst>
        </pc:picChg>
        <pc:picChg chg="del">
          <ac:chgData name="Anna Black" userId="abd8650f-8008-420e-82e2-aa99da7ffd4d" providerId="ADAL" clId="{E5CF04C6-F4A6-488E-8496-057F91D9DDF7}" dt="2024-04-11T14:48:02.834" v="12451" actId="478"/>
          <ac:picMkLst>
            <pc:docMk/>
            <pc:sldMk cId="404627797" sldId="2147308118"/>
            <ac:picMk id="12290" creationId="{CCDC9643-6C4D-B85B-D15F-5AA5F30BB123}"/>
          </ac:picMkLst>
        </pc:picChg>
      </pc:sldChg>
      <pc:sldChg chg="addSp delSp modSp add mod ord">
        <pc:chgData name="Anna Black" userId="abd8650f-8008-420e-82e2-aa99da7ffd4d" providerId="ADAL" clId="{E5CF04C6-F4A6-488E-8496-057F91D9DDF7}" dt="2024-04-12T11:49:33.564" v="15510" actId="21"/>
        <pc:sldMkLst>
          <pc:docMk/>
          <pc:sldMk cId="1997938108" sldId="2147308119"/>
        </pc:sldMkLst>
        <pc:spChg chg="add mod">
          <ac:chgData name="Anna Black" userId="abd8650f-8008-420e-82e2-aa99da7ffd4d" providerId="ADAL" clId="{E5CF04C6-F4A6-488E-8496-057F91D9DDF7}" dt="2024-04-12T11:48:15.954" v="15385" actId="20577"/>
          <ac:spMkLst>
            <pc:docMk/>
            <pc:sldMk cId="1997938108" sldId="2147308119"/>
            <ac:spMk id="2" creationId="{9D369852-E366-FFB7-DFB9-CDD9F1954680}"/>
          </ac:spMkLst>
        </pc:spChg>
        <pc:spChg chg="mod">
          <ac:chgData name="Anna Black" userId="abd8650f-8008-420e-82e2-aa99da7ffd4d" providerId="ADAL" clId="{E5CF04C6-F4A6-488E-8496-057F91D9DDF7}" dt="2024-04-12T11:47:18.867" v="15373" actId="20577"/>
          <ac:spMkLst>
            <pc:docMk/>
            <pc:sldMk cId="1997938108" sldId="2147308119"/>
            <ac:spMk id="3" creationId="{96676D0B-FEB2-BD60-AC5D-8D11108A0AE4}"/>
          </ac:spMkLst>
        </pc:spChg>
        <pc:spChg chg="add del mod">
          <ac:chgData name="Anna Black" userId="abd8650f-8008-420e-82e2-aa99da7ffd4d" providerId="ADAL" clId="{E5CF04C6-F4A6-488E-8496-057F91D9DDF7}" dt="2024-04-12T10:02:04.455" v="14469" actId="478"/>
          <ac:spMkLst>
            <pc:docMk/>
            <pc:sldMk cId="1997938108" sldId="2147308119"/>
            <ac:spMk id="4" creationId="{CD04FF86-4394-5AF3-4B41-CFD3DDF5A084}"/>
          </ac:spMkLst>
        </pc:spChg>
        <pc:spChg chg="del mod">
          <ac:chgData name="Anna Black" userId="abd8650f-8008-420e-82e2-aa99da7ffd4d" providerId="ADAL" clId="{E5CF04C6-F4A6-488E-8496-057F91D9DDF7}" dt="2024-04-12T10:01:58.425" v="14465" actId="478"/>
          <ac:spMkLst>
            <pc:docMk/>
            <pc:sldMk cId="1997938108" sldId="2147308119"/>
            <ac:spMk id="5" creationId="{70DD9FEF-99E4-EF15-1BF7-D4E09D0A5015}"/>
          </ac:spMkLst>
        </pc:spChg>
        <pc:spChg chg="add mod">
          <ac:chgData name="Anna Black" userId="abd8650f-8008-420e-82e2-aa99da7ffd4d" providerId="ADAL" clId="{E5CF04C6-F4A6-488E-8496-057F91D9DDF7}" dt="2024-04-12T11:49:33.564" v="15510" actId="21"/>
          <ac:spMkLst>
            <pc:docMk/>
            <pc:sldMk cId="1997938108" sldId="2147308119"/>
            <ac:spMk id="6" creationId="{A0F7569D-DCEF-39A2-13CE-9D012FA2879E}"/>
          </ac:spMkLst>
        </pc:spChg>
      </pc:sldChg>
      <pc:sldChg chg="modSp add mod">
        <pc:chgData name="Anna Black" userId="abd8650f-8008-420e-82e2-aa99da7ffd4d" providerId="ADAL" clId="{E5CF04C6-F4A6-488E-8496-057F91D9DDF7}" dt="2024-04-12T15:24:31.638" v="16784" actId="20577"/>
        <pc:sldMkLst>
          <pc:docMk/>
          <pc:sldMk cId="6319893" sldId="2147308120"/>
        </pc:sldMkLst>
        <pc:graphicFrameChg chg="modGraphic">
          <ac:chgData name="Anna Black" userId="abd8650f-8008-420e-82e2-aa99da7ffd4d" providerId="ADAL" clId="{E5CF04C6-F4A6-488E-8496-057F91D9DDF7}" dt="2024-04-12T10:39:38.043" v="14738" actId="14100"/>
          <ac:graphicFrameMkLst>
            <pc:docMk/>
            <pc:sldMk cId="6319893" sldId="2147308120"/>
            <ac:graphicFrameMk id="6" creationId="{8836943E-EA18-B346-57DE-53A817C7549D}"/>
          </ac:graphicFrameMkLst>
        </pc:graphicFrameChg>
        <pc:graphicFrameChg chg="modGraphic">
          <ac:chgData name="Anna Black" userId="abd8650f-8008-420e-82e2-aa99da7ffd4d" providerId="ADAL" clId="{E5CF04C6-F4A6-488E-8496-057F91D9DDF7}" dt="2024-04-12T15:24:31.638" v="16784" actId="20577"/>
          <ac:graphicFrameMkLst>
            <pc:docMk/>
            <pc:sldMk cId="6319893" sldId="2147308120"/>
            <ac:graphicFrameMk id="7" creationId="{76786BDC-33EC-59B6-340E-040A68B9A7FC}"/>
          </ac:graphicFrameMkLst>
        </pc:graphicFrameChg>
        <pc:graphicFrameChg chg="mod modGraphic">
          <ac:chgData name="Anna Black" userId="abd8650f-8008-420e-82e2-aa99da7ffd4d" providerId="ADAL" clId="{E5CF04C6-F4A6-488E-8496-057F91D9DDF7}" dt="2024-04-12T10:39:44.322" v="14740" actId="14100"/>
          <ac:graphicFrameMkLst>
            <pc:docMk/>
            <pc:sldMk cId="6319893" sldId="2147308120"/>
            <ac:graphicFrameMk id="9" creationId="{C0A1A54B-8974-B8D3-4A57-3267D134E321}"/>
          </ac:graphicFrameMkLst>
        </pc:graphicFrameChg>
      </pc:sldChg>
      <pc:sldChg chg="add del">
        <pc:chgData name="Anna Black" userId="abd8650f-8008-420e-82e2-aa99da7ffd4d" providerId="ADAL" clId="{E5CF04C6-F4A6-488E-8496-057F91D9DDF7}" dt="2024-04-11T17:00:20.381" v="13915" actId="47"/>
        <pc:sldMkLst>
          <pc:docMk/>
          <pc:sldMk cId="2405115433" sldId="2147308120"/>
        </pc:sldMkLst>
      </pc:sldChg>
      <pc:sldChg chg="modSp add mod ord">
        <pc:chgData name="Anna Black" userId="abd8650f-8008-420e-82e2-aa99da7ffd4d" providerId="ADAL" clId="{E5CF04C6-F4A6-488E-8496-057F91D9DDF7}" dt="2024-04-12T11:09:51.714" v="15341" actId="20577"/>
        <pc:sldMkLst>
          <pc:docMk/>
          <pc:sldMk cId="880645943" sldId="2147308121"/>
        </pc:sldMkLst>
        <pc:spChg chg="mod">
          <ac:chgData name="Anna Black" userId="abd8650f-8008-420e-82e2-aa99da7ffd4d" providerId="ADAL" clId="{E5CF04C6-F4A6-488E-8496-057F91D9DDF7}" dt="2024-04-12T11:09:51.714" v="15341" actId="20577"/>
          <ac:spMkLst>
            <pc:docMk/>
            <pc:sldMk cId="880645943" sldId="2147308121"/>
            <ac:spMk id="2" creationId="{06E66A92-0CC4-AD05-DA7C-AA6D1A898E2F}"/>
          </ac:spMkLst>
        </pc:spChg>
      </pc:sldChg>
      <pc:sldChg chg="modSp add mod">
        <pc:chgData name="Anna Black" userId="abd8650f-8008-420e-82e2-aa99da7ffd4d" providerId="ADAL" clId="{E5CF04C6-F4A6-488E-8496-057F91D9DDF7}" dt="2024-04-12T12:07:13.133" v="16772" actId="20577"/>
        <pc:sldMkLst>
          <pc:docMk/>
          <pc:sldMk cId="1848529166" sldId="2147308122"/>
        </pc:sldMkLst>
        <pc:spChg chg="mod">
          <ac:chgData name="Anna Black" userId="abd8650f-8008-420e-82e2-aa99da7ffd4d" providerId="ADAL" clId="{E5CF04C6-F4A6-488E-8496-057F91D9DDF7}" dt="2024-04-12T11:56:24.246" v="15789" actId="6549"/>
          <ac:spMkLst>
            <pc:docMk/>
            <pc:sldMk cId="1848529166" sldId="2147308122"/>
            <ac:spMk id="2" creationId="{9D369852-E366-FFB7-DFB9-CDD9F1954680}"/>
          </ac:spMkLst>
        </pc:spChg>
        <pc:spChg chg="mod">
          <ac:chgData name="Anna Black" userId="abd8650f-8008-420e-82e2-aa99da7ffd4d" providerId="ADAL" clId="{E5CF04C6-F4A6-488E-8496-057F91D9DDF7}" dt="2024-04-12T12:07:13.133" v="16772" actId="20577"/>
          <ac:spMkLst>
            <pc:docMk/>
            <pc:sldMk cId="1848529166" sldId="2147308122"/>
            <ac:spMk id="3" creationId="{96676D0B-FEB2-BD60-AC5D-8D11108A0AE4}"/>
          </ac:spMkLst>
        </pc:spChg>
        <pc:spChg chg="mod">
          <ac:chgData name="Anna Black" userId="abd8650f-8008-420e-82e2-aa99da7ffd4d" providerId="ADAL" clId="{E5CF04C6-F4A6-488E-8496-057F91D9DDF7}" dt="2024-04-12T12:06:17.815" v="16764" actId="20577"/>
          <ac:spMkLst>
            <pc:docMk/>
            <pc:sldMk cId="1848529166" sldId="2147308122"/>
            <ac:spMk id="6" creationId="{A0F7569D-DCEF-39A2-13CE-9D012FA2879E}"/>
          </ac:spMkLst>
        </pc:spChg>
      </pc:sldChg>
      <pc:sldMasterChg chg="modSp modSldLayout">
        <pc:chgData name="Anna Black" userId="abd8650f-8008-420e-82e2-aa99da7ffd4d" providerId="ADAL" clId="{E5CF04C6-F4A6-488E-8496-057F91D9DDF7}" dt="2024-04-09T09:12:43.564" v="889"/>
        <pc:sldMasterMkLst>
          <pc:docMk/>
          <pc:sldMasterMk cId="3791596468" sldId="2147483672"/>
        </pc:sldMasterMkLst>
        <pc:spChg chg="mod">
          <ac:chgData name="Anna Black" userId="abd8650f-8008-420e-82e2-aa99da7ffd4d" providerId="ADAL" clId="{E5CF04C6-F4A6-488E-8496-057F91D9DDF7}" dt="2024-04-09T09:12:43.564" v="889"/>
          <ac:spMkLst>
            <pc:docMk/>
            <pc:sldMasterMk cId="3791596468" sldId="2147483672"/>
            <ac:spMk id="2" creationId="{00000000-0000-0000-0000-000000000000}"/>
          </ac:spMkLst>
        </pc:spChg>
        <pc:spChg chg="mod">
          <ac:chgData name="Anna Black" userId="abd8650f-8008-420e-82e2-aa99da7ffd4d" providerId="ADAL" clId="{E5CF04C6-F4A6-488E-8496-057F91D9DDF7}" dt="2024-04-09T09:12:43.564" v="889"/>
          <ac:spMkLst>
            <pc:docMk/>
            <pc:sldMasterMk cId="3791596468" sldId="2147483672"/>
            <ac:spMk id="3" creationId="{00000000-0000-0000-0000-000000000000}"/>
          </ac:spMkLst>
        </pc:spChg>
        <pc:spChg chg="mod">
          <ac:chgData name="Anna Black" userId="abd8650f-8008-420e-82e2-aa99da7ffd4d" providerId="ADAL" clId="{E5CF04C6-F4A6-488E-8496-057F91D9DDF7}" dt="2024-04-09T09:12:43.564" v="889"/>
          <ac:spMkLst>
            <pc:docMk/>
            <pc:sldMasterMk cId="3791596468" sldId="2147483672"/>
            <ac:spMk id="4" creationId="{00000000-0000-0000-0000-000000000000}"/>
          </ac:spMkLst>
        </pc:spChg>
        <pc:spChg chg="mod">
          <ac:chgData name="Anna Black" userId="abd8650f-8008-420e-82e2-aa99da7ffd4d" providerId="ADAL" clId="{E5CF04C6-F4A6-488E-8496-057F91D9DDF7}" dt="2024-04-09T09:12:43.564" v="889"/>
          <ac:spMkLst>
            <pc:docMk/>
            <pc:sldMasterMk cId="3791596468" sldId="2147483672"/>
            <ac:spMk id="5" creationId="{00000000-0000-0000-0000-000000000000}"/>
          </ac:spMkLst>
        </pc:spChg>
        <pc:spChg chg="mod">
          <ac:chgData name="Anna Black" userId="abd8650f-8008-420e-82e2-aa99da7ffd4d" providerId="ADAL" clId="{E5CF04C6-F4A6-488E-8496-057F91D9DDF7}" dt="2024-04-09T09:12:43.564" v="889"/>
          <ac:spMkLst>
            <pc:docMk/>
            <pc:sldMasterMk cId="3791596468" sldId="2147483672"/>
            <ac:spMk id="6" creationId="{00000000-0000-0000-0000-000000000000}"/>
          </ac:spMkLst>
        </pc:spChg>
        <pc:sldLayoutChg chg="modSp">
          <pc:chgData name="Anna Black" userId="abd8650f-8008-420e-82e2-aa99da7ffd4d" providerId="ADAL" clId="{E5CF04C6-F4A6-488E-8496-057F91D9DDF7}" dt="2024-04-09T09:12:43.564" v="889"/>
          <pc:sldLayoutMkLst>
            <pc:docMk/>
            <pc:sldMasterMk cId="3791596468" sldId="2147483672"/>
            <pc:sldLayoutMk cId="3559078417" sldId="2147483673"/>
          </pc:sldLayoutMkLst>
          <pc:spChg chg="mod">
            <ac:chgData name="Anna Black" userId="abd8650f-8008-420e-82e2-aa99da7ffd4d" providerId="ADAL" clId="{E5CF04C6-F4A6-488E-8496-057F91D9DDF7}" dt="2024-04-09T09:12:43.564" v="889"/>
            <ac:spMkLst>
              <pc:docMk/>
              <pc:sldMasterMk cId="3791596468" sldId="2147483672"/>
              <pc:sldLayoutMk cId="3559078417" sldId="2147483673"/>
              <ac:spMk id="2" creationId="{00000000-0000-0000-0000-000000000000}"/>
            </ac:spMkLst>
          </pc:spChg>
          <pc:spChg chg="mod">
            <ac:chgData name="Anna Black" userId="abd8650f-8008-420e-82e2-aa99da7ffd4d" providerId="ADAL" clId="{E5CF04C6-F4A6-488E-8496-057F91D9DDF7}" dt="2024-04-09T09:12:43.564" v="889"/>
            <ac:spMkLst>
              <pc:docMk/>
              <pc:sldMasterMk cId="3791596468" sldId="2147483672"/>
              <pc:sldLayoutMk cId="3559078417" sldId="2147483673"/>
              <ac:spMk id="3" creationId="{00000000-0000-0000-0000-000000000000}"/>
            </ac:spMkLst>
          </pc:spChg>
        </pc:sldLayoutChg>
        <pc:sldLayoutChg chg="modSp">
          <pc:chgData name="Anna Black" userId="abd8650f-8008-420e-82e2-aa99da7ffd4d" providerId="ADAL" clId="{E5CF04C6-F4A6-488E-8496-057F91D9DDF7}" dt="2024-04-09T09:12:43.564" v="889"/>
          <pc:sldLayoutMkLst>
            <pc:docMk/>
            <pc:sldMasterMk cId="3791596468" sldId="2147483672"/>
            <pc:sldLayoutMk cId="3934063326" sldId="2147483675"/>
          </pc:sldLayoutMkLst>
          <pc:spChg chg="mod">
            <ac:chgData name="Anna Black" userId="abd8650f-8008-420e-82e2-aa99da7ffd4d" providerId="ADAL" clId="{E5CF04C6-F4A6-488E-8496-057F91D9DDF7}" dt="2024-04-09T09:12:43.564" v="889"/>
            <ac:spMkLst>
              <pc:docMk/>
              <pc:sldMasterMk cId="3791596468" sldId="2147483672"/>
              <pc:sldLayoutMk cId="3934063326" sldId="2147483675"/>
              <ac:spMk id="2" creationId="{00000000-0000-0000-0000-000000000000}"/>
            </ac:spMkLst>
          </pc:spChg>
          <pc:spChg chg="mod">
            <ac:chgData name="Anna Black" userId="abd8650f-8008-420e-82e2-aa99da7ffd4d" providerId="ADAL" clId="{E5CF04C6-F4A6-488E-8496-057F91D9DDF7}" dt="2024-04-09T09:12:43.564" v="889"/>
            <ac:spMkLst>
              <pc:docMk/>
              <pc:sldMasterMk cId="3791596468" sldId="2147483672"/>
              <pc:sldLayoutMk cId="3934063326" sldId="2147483675"/>
              <ac:spMk id="3" creationId="{00000000-0000-0000-0000-000000000000}"/>
            </ac:spMkLst>
          </pc:spChg>
        </pc:sldLayoutChg>
        <pc:sldLayoutChg chg="modSp">
          <pc:chgData name="Anna Black" userId="abd8650f-8008-420e-82e2-aa99da7ffd4d" providerId="ADAL" clId="{E5CF04C6-F4A6-488E-8496-057F91D9DDF7}" dt="2024-04-09T09:12:43.564" v="889"/>
          <pc:sldLayoutMkLst>
            <pc:docMk/>
            <pc:sldMasterMk cId="3791596468" sldId="2147483672"/>
            <pc:sldLayoutMk cId="1198937843" sldId="2147483676"/>
          </pc:sldLayoutMkLst>
          <pc:spChg chg="mod">
            <ac:chgData name="Anna Black" userId="abd8650f-8008-420e-82e2-aa99da7ffd4d" providerId="ADAL" clId="{E5CF04C6-F4A6-488E-8496-057F91D9DDF7}" dt="2024-04-09T09:12:43.564" v="889"/>
            <ac:spMkLst>
              <pc:docMk/>
              <pc:sldMasterMk cId="3791596468" sldId="2147483672"/>
              <pc:sldLayoutMk cId="1198937843" sldId="2147483676"/>
              <ac:spMk id="3" creationId="{00000000-0000-0000-0000-000000000000}"/>
            </ac:spMkLst>
          </pc:spChg>
          <pc:spChg chg="mod">
            <ac:chgData name="Anna Black" userId="abd8650f-8008-420e-82e2-aa99da7ffd4d" providerId="ADAL" clId="{E5CF04C6-F4A6-488E-8496-057F91D9DDF7}" dt="2024-04-09T09:12:43.564" v="889"/>
            <ac:spMkLst>
              <pc:docMk/>
              <pc:sldMasterMk cId="3791596468" sldId="2147483672"/>
              <pc:sldLayoutMk cId="1198937843" sldId="2147483676"/>
              <ac:spMk id="4" creationId="{00000000-0000-0000-0000-000000000000}"/>
            </ac:spMkLst>
          </pc:spChg>
        </pc:sldLayoutChg>
        <pc:sldLayoutChg chg="modSp">
          <pc:chgData name="Anna Black" userId="abd8650f-8008-420e-82e2-aa99da7ffd4d" providerId="ADAL" clId="{E5CF04C6-F4A6-488E-8496-057F91D9DDF7}" dt="2024-04-09T09:12:43.564" v="889"/>
          <pc:sldLayoutMkLst>
            <pc:docMk/>
            <pc:sldMasterMk cId="3791596468" sldId="2147483672"/>
            <pc:sldLayoutMk cId="15405740" sldId="2147483677"/>
          </pc:sldLayoutMkLst>
          <pc:spChg chg="mod">
            <ac:chgData name="Anna Black" userId="abd8650f-8008-420e-82e2-aa99da7ffd4d" providerId="ADAL" clId="{E5CF04C6-F4A6-488E-8496-057F91D9DDF7}" dt="2024-04-09T09:12:43.564" v="889"/>
            <ac:spMkLst>
              <pc:docMk/>
              <pc:sldMasterMk cId="3791596468" sldId="2147483672"/>
              <pc:sldLayoutMk cId="15405740" sldId="2147483677"/>
              <ac:spMk id="2" creationId="{00000000-0000-0000-0000-000000000000}"/>
            </ac:spMkLst>
          </pc:spChg>
          <pc:spChg chg="mod">
            <ac:chgData name="Anna Black" userId="abd8650f-8008-420e-82e2-aa99da7ffd4d" providerId="ADAL" clId="{E5CF04C6-F4A6-488E-8496-057F91D9DDF7}" dt="2024-04-09T09:12:43.564" v="889"/>
            <ac:spMkLst>
              <pc:docMk/>
              <pc:sldMasterMk cId="3791596468" sldId="2147483672"/>
              <pc:sldLayoutMk cId="15405740" sldId="2147483677"/>
              <ac:spMk id="3" creationId="{00000000-0000-0000-0000-000000000000}"/>
            </ac:spMkLst>
          </pc:spChg>
          <pc:spChg chg="mod">
            <ac:chgData name="Anna Black" userId="abd8650f-8008-420e-82e2-aa99da7ffd4d" providerId="ADAL" clId="{E5CF04C6-F4A6-488E-8496-057F91D9DDF7}" dt="2024-04-09T09:12:43.564" v="889"/>
            <ac:spMkLst>
              <pc:docMk/>
              <pc:sldMasterMk cId="3791596468" sldId="2147483672"/>
              <pc:sldLayoutMk cId="15405740" sldId="2147483677"/>
              <ac:spMk id="4" creationId="{00000000-0000-0000-0000-000000000000}"/>
            </ac:spMkLst>
          </pc:spChg>
          <pc:spChg chg="mod">
            <ac:chgData name="Anna Black" userId="abd8650f-8008-420e-82e2-aa99da7ffd4d" providerId="ADAL" clId="{E5CF04C6-F4A6-488E-8496-057F91D9DDF7}" dt="2024-04-09T09:12:43.564" v="889"/>
            <ac:spMkLst>
              <pc:docMk/>
              <pc:sldMasterMk cId="3791596468" sldId="2147483672"/>
              <pc:sldLayoutMk cId="15405740" sldId="2147483677"/>
              <ac:spMk id="5" creationId="{00000000-0000-0000-0000-000000000000}"/>
            </ac:spMkLst>
          </pc:spChg>
          <pc:spChg chg="mod">
            <ac:chgData name="Anna Black" userId="abd8650f-8008-420e-82e2-aa99da7ffd4d" providerId="ADAL" clId="{E5CF04C6-F4A6-488E-8496-057F91D9DDF7}" dt="2024-04-09T09:12:43.564" v="889"/>
            <ac:spMkLst>
              <pc:docMk/>
              <pc:sldMasterMk cId="3791596468" sldId="2147483672"/>
              <pc:sldLayoutMk cId="15405740" sldId="2147483677"/>
              <ac:spMk id="6" creationId="{00000000-0000-0000-0000-000000000000}"/>
            </ac:spMkLst>
          </pc:spChg>
        </pc:sldLayoutChg>
        <pc:sldLayoutChg chg="modSp">
          <pc:chgData name="Anna Black" userId="abd8650f-8008-420e-82e2-aa99da7ffd4d" providerId="ADAL" clId="{E5CF04C6-F4A6-488E-8496-057F91D9DDF7}" dt="2024-04-09T09:12:43.564" v="889"/>
          <pc:sldLayoutMkLst>
            <pc:docMk/>
            <pc:sldMasterMk cId="3791596468" sldId="2147483672"/>
            <pc:sldLayoutMk cId="118687720" sldId="2147483679"/>
          </pc:sldLayoutMkLst>
          <pc:picChg chg="mod">
            <ac:chgData name="Anna Black" userId="abd8650f-8008-420e-82e2-aa99da7ffd4d" providerId="ADAL" clId="{E5CF04C6-F4A6-488E-8496-057F91D9DDF7}" dt="2024-04-09T09:12:43.564" v="889"/>
            <ac:picMkLst>
              <pc:docMk/>
              <pc:sldMasterMk cId="3791596468" sldId="2147483672"/>
              <pc:sldLayoutMk cId="118687720" sldId="2147483679"/>
              <ac:picMk id="5" creationId="{DB2E97F8-90A9-4F05-CF5F-19EAB5DD90F8}"/>
            </ac:picMkLst>
          </pc:picChg>
        </pc:sldLayoutChg>
        <pc:sldLayoutChg chg="modSp">
          <pc:chgData name="Anna Black" userId="abd8650f-8008-420e-82e2-aa99da7ffd4d" providerId="ADAL" clId="{E5CF04C6-F4A6-488E-8496-057F91D9DDF7}" dt="2024-04-09T09:12:43.564" v="889"/>
          <pc:sldLayoutMkLst>
            <pc:docMk/>
            <pc:sldMasterMk cId="3791596468" sldId="2147483672"/>
            <pc:sldLayoutMk cId="1850122478" sldId="2147483680"/>
          </pc:sldLayoutMkLst>
          <pc:spChg chg="mod">
            <ac:chgData name="Anna Black" userId="abd8650f-8008-420e-82e2-aa99da7ffd4d" providerId="ADAL" clId="{E5CF04C6-F4A6-488E-8496-057F91D9DDF7}" dt="2024-04-09T09:12:43.564" v="889"/>
            <ac:spMkLst>
              <pc:docMk/>
              <pc:sldMasterMk cId="3791596468" sldId="2147483672"/>
              <pc:sldLayoutMk cId="1850122478" sldId="2147483680"/>
              <ac:spMk id="2" creationId="{00000000-0000-0000-0000-000000000000}"/>
            </ac:spMkLst>
          </pc:spChg>
          <pc:spChg chg="mod">
            <ac:chgData name="Anna Black" userId="abd8650f-8008-420e-82e2-aa99da7ffd4d" providerId="ADAL" clId="{E5CF04C6-F4A6-488E-8496-057F91D9DDF7}" dt="2024-04-09T09:12:43.564" v="889"/>
            <ac:spMkLst>
              <pc:docMk/>
              <pc:sldMasterMk cId="3791596468" sldId="2147483672"/>
              <pc:sldLayoutMk cId="1850122478" sldId="2147483680"/>
              <ac:spMk id="3" creationId="{00000000-0000-0000-0000-000000000000}"/>
            </ac:spMkLst>
          </pc:spChg>
          <pc:spChg chg="mod">
            <ac:chgData name="Anna Black" userId="abd8650f-8008-420e-82e2-aa99da7ffd4d" providerId="ADAL" clId="{E5CF04C6-F4A6-488E-8496-057F91D9DDF7}" dt="2024-04-09T09:12:43.564" v="889"/>
            <ac:spMkLst>
              <pc:docMk/>
              <pc:sldMasterMk cId="3791596468" sldId="2147483672"/>
              <pc:sldLayoutMk cId="1850122478" sldId="2147483680"/>
              <ac:spMk id="4" creationId="{00000000-0000-0000-0000-000000000000}"/>
            </ac:spMkLst>
          </pc:spChg>
        </pc:sldLayoutChg>
        <pc:sldLayoutChg chg="modSp">
          <pc:chgData name="Anna Black" userId="abd8650f-8008-420e-82e2-aa99da7ffd4d" providerId="ADAL" clId="{E5CF04C6-F4A6-488E-8496-057F91D9DDF7}" dt="2024-04-09T09:12:43.564" v="889"/>
          <pc:sldLayoutMkLst>
            <pc:docMk/>
            <pc:sldMasterMk cId="3791596468" sldId="2147483672"/>
            <pc:sldLayoutMk cId="2661807182" sldId="2147483681"/>
          </pc:sldLayoutMkLst>
          <pc:spChg chg="mod">
            <ac:chgData name="Anna Black" userId="abd8650f-8008-420e-82e2-aa99da7ffd4d" providerId="ADAL" clId="{E5CF04C6-F4A6-488E-8496-057F91D9DDF7}" dt="2024-04-09T09:12:43.564" v="889"/>
            <ac:spMkLst>
              <pc:docMk/>
              <pc:sldMasterMk cId="3791596468" sldId="2147483672"/>
              <pc:sldLayoutMk cId="2661807182" sldId="2147483681"/>
              <ac:spMk id="2" creationId="{00000000-0000-0000-0000-000000000000}"/>
            </ac:spMkLst>
          </pc:spChg>
          <pc:spChg chg="mod">
            <ac:chgData name="Anna Black" userId="abd8650f-8008-420e-82e2-aa99da7ffd4d" providerId="ADAL" clId="{E5CF04C6-F4A6-488E-8496-057F91D9DDF7}" dt="2024-04-09T09:12:43.564" v="889"/>
            <ac:spMkLst>
              <pc:docMk/>
              <pc:sldMasterMk cId="3791596468" sldId="2147483672"/>
              <pc:sldLayoutMk cId="2661807182" sldId="2147483681"/>
              <ac:spMk id="3" creationId="{00000000-0000-0000-0000-000000000000}"/>
            </ac:spMkLst>
          </pc:spChg>
          <pc:spChg chg="mod">
            <ac:chgData name="Anna Black" userId="abd8650f-8008-420e-82e2-aa99da7ffd4d" providerId="ADAL" clId="{E5CF04C6-F4A6-488E-8496-057F91D9DDF7}" dt="2024-04-09T09:12:43.564" v="889"/>
            <ac:spMkLst>
              <pc:docMk/>
              <pc:sldMasterMk cId="3791596468" sldId="2147483672"/>
              <pc:sldLayoutMk cId="2661807182" sldId="2147483681"/>
              <ac:spMk id="4" creationId="{00000000-0000-0000-0000-000000000000}"/>
            </ac:spMkLst>
          </pc:spChg>
        </pc:sldLayoutChg>
        <pc:sldLayoutChg chg="modSp">
          <pc:chgData name="Anna Black" userId="abd8650f-8008-420e-82e2-aa99da7ffd4d" providerId="ADAL" clId="{E5CF04C6-F4A6-488E-8496-057F91D9DDF7}" dt="2024-04-09T09:12:43.564" v="889"/>
          <pc:sldLayoutMkLst>
            <pc:docMk/>
            <pc:sldMasterMk cId="3791596468" sldId="2147483672"/>
            <pc:sldLayoutMk cId="1078099364" sldId="2147483683"/>
          </pc:sldLayoutMkLst>
          <pc:spChg chg="mod">
            <ac:chgData name="Anna Black" userId="abd8650f-8008-420e-82e2-aa99da7ffd4d" providerId="ADAL" clId="{E5CF04C6-F4A6-488E-8496-057F91D9DDF7}" dt="2024-04-09T09:12:43.564" v="889"/>
            <ac:spMkLst>
              <pc:docMk/>
              <pc:sldMasterMk cId="3791596468" sldId="2147483672"/>
              <pc:sldLayoutMk cId="1078099364" sldId="2147483683"/>
              <ac:spMk id="2" creationId="{00000000-0000-0000-0000-000000000000}"/>
            </ac:spMkLst>
          </pc:spChg>
          <pc:spChg chg="mod">
            <ac:chgData name="Anna Black" userId="abd8650f-8008-420e-82e2-aa99da7ffd4d" providerId="ADAL" clId="{E5CF04C6-F4A6-488E-8496-057F91D9DDF7}" dt="2024-04-09T09:12:43.564" v="889"/>
            <ac:spMkLst>
              <pc:docMk/>
              <pc:sldMasterMk cId="3791596468" sldId="2147483672"/>
              <pc:sldLayoutMk cId="1078099364" sldId="2147483683"/>
              <ac:spMk id="3" creationId="{00000000-0000-0000-0000-000000000000}"/>
            </ac:spMkLst>
          </pc:spChg>
        </pc:sldLayoutChg>
        <pc:sldLayoutChg chg="modSp">
          <pc:chgData name="Anna Black" userId="abd8650f-8008-420e-82e2-aa99da7ffd4d" providerId="ADAL" clId="{E5CF04C6-F4A6-488E-8496-057F91D9DDF7}" dt="2024-04-09T09:12:43.564" v="889"/>
          <pc:sldLayoutMkLst>
            <pc:docMk/>
            <pc:sldMasterMk cId="3791596468" sldId="2147483672"/>
            <pc:sldLayoutMk cId="652351064" sldId="2147483684"/>
          </pc:sldLayoutMkLst>
          <pc:spChg chg="mod">
            <ac:chgData name="Anna Black" userId="abd8650f-8008-420e-82e2-aa99da7ffd4d" providerId="ADAL" clId="{E5CF04C6-F4A6-488E-8496-057F91D9DDF7}" dt="2024-04-09T09:12:43.564" v="889"/>
            <ac:spMkLst>
              <pc:docMk/>
              <pc:sldMasterMk cId="3791596468" sldId="2147483672"/>
              <pc:sldLayoutMk cId="652351064" sldId="2147483684"/>
              <ac:spMk id="3" creationId="{00000000-0000-0000-0000-000000000000}"/>
            </ac:spMkLst>
          </pc:spChg>
          <pc:spChg chg="mod">
            <ac:chgData name="Anna Black" userId="abd8650f-8008-420e-82e2-aa99da7ffd4d" providerId="ADAL" clId="{E5CF04C6-F4A6-488E-8496-057F91D9DDF7}" dt="2024-04-09T09:12:43.564" v="889"/>
            <ac:spMkLst>
              <pc:docMk/>
              <pc:sldMasterMk cId="3791596468" sldId="2147483672"/>
              <pc:sldLayoutMk cId="652351064" sldId="2147483684"/>
              <ac:spMk id="4" creationId="{00000000-0000-0000-0000-000000000000}"/>
            </ac:spMkLst>
          </pc:spChg>
          <pc:spChg chg="mod">
            <ac:chgData name="Anna Black" userId="abd8650f-8008-420e-82e2-aa99da7ffd4d" providerId="ADAL" clId="{E5CF04C6-F4A6-488E-8496-057F91D9DDF7}" dt="2024-04-09T09:12:43.564" v="889"/>
            <ac:spMkLst>
              <pc:docMk/>
              <pc:sldMasterMk cId="3791596468" sldId="2147483672"/>
              <pc:sldLayoutMk cId="652351064" sldId="2147483684"/>
              <ac:spMk id="8" creationId="{00000000-0000-0000-0000-000000000000}"/>
            </ac:spMkLst>
          </pc:spChg>
        </pc:sldLayoutChg>
        <pc:sldLayoutChg chg="modSp">
          <pc:chgData name="Anna Black" userId="abd8650f-8008-420e-82e2-aa99da7ffd4d" providerId="ADAL" clId="{E5CF04C6-F4A6-488E-8496-057F91D9DDF7}" dt="2024-04-09T09:12:43.564" v="889"/>
          <pc:sldLayoutMkLst>
            <pc:docMk/>
            <pc:sldMasterMk cId="3791596468" sldId="2147483672"/>
            <pc:sldLayoutMk cId="4272608217" sldId="2147483685"/>
          </pc:sldLayoutMkLst>
          <pc:spChg chg="mod">
            <ac:chgData name="Anna Black" userId="abd8650f-8008-420e-82e2-aa99da7ffd4d" providerId="ADAL" clId="{E5CF04C6-F4A6-488E-8496-057F91D9DDF7}" dt="2024-04-09T09:12:43.564" v="889"/>
            <ac:spMkLst>
              <pc:docMk/>
              <pc:sldMasterMk cId="3791596468" sldId="2147483672"/>
              <pc:sldLayoutMk cId="4272608217" sldId="2147483685"/>
              <ac:spMk id="4" creationId="{58A212C2-8B30-4835-8711-AA981B6CFBE1}"/>
            </ac:spMkLst>
          </pc:spChg>
          <pc:spChg chg="mod">
            <ac:chgData name="Anna Black" userId="abd8650f-8008-420e-82e2-aa99da7ffd4d" providerId="ADAL" clId="{E5CF04C6-F4A6-488E-8496-057F91D9DDF7}" dt="2024-04-09T09:12:43.564" v="889"/>
            <ac:spMkLst>
              <pc:docMk/>
              <pc:sldMasterMk cId="3791596468" sldId="2147483672"/>
              <pc:sldLayoutMk cId="4272608217" sldId="2147483685"/>
              <ac:spMk id="6" creationId="{4F9662A5-6E2F-47B0-9B6E-E87983D3753C}"/>
            </ac:spMkLst>
          </pc:spChg>
          <pc:cxnChg chg="mod">
            <ac:chgData name="Anna Black" userId="abd8650f-8008-420e-82e2-aa99da7ffd4d" providerId="ADAL" clId="{E5CF04C6-F4A6-488E-8496-057F91D9DDF7}" dt="2024-04-09T09:12:43.564" v="889"/>
            <ac:cxnSpMkLst>
              <pc:docMk/>
              <pc:sldMasterMk cId="3791596468" sldId="2147483672"/>
              <pc:sldLayoutMk cId="4272608217" sldId="2147483685"/>
              <ac:cxnSpMk id="7" creationId="{8EDAE969-6DFB-AD4B-A4BB-4C9D04F1489D}"/>
            </ac:cxnSpMkLst>
          </pc:cxnChg>
        </pc:sldLayoutChg>
      </pc:sldMasterChg>
      <pc:sldMasterChg chg="modSldLayout">
        <pc:chgData name="Anna Black" userId="abd8650f-8008-420e-82e2-aa99da7ffd4d" providerId="ADAL" clId="{E5CF04C6-F4A6-488E-8496-057F91D9DDF7}" dt="2024-04-08T15:19:18.092" v="89"/>
        <pc:sldMasterMkLst>
          <pc:docMk/>
          <pc:sldMasterMk cId="329832693" sldId="2147483684"/>
        </pc:sldMasterMkLst>
        <pc:sldLayoutChg chg="addSp modAnim">
          <pc:chgData name="Anna Black" userId="abd8650f-8008-420e-82e2-aa99da7ffd4d" providerId="ADAL" clId="{E5CF04C6-F4A6-488E-8496-057F91D9DDF7}" dt="2024-04-08T15:19:18.092" v="89"/>
          <pc:sldLayoutMkLst>
            <pc:docMk/>
            <pc:sldMasterMk cId="329832693" sldId="2147483684"/>
            <pc:sldLayoutMk cId="2475045541" sldId="2147483691"/>
          </pc:sldLayoutMkLst>
          <pc:picChg chg="add">
            <ac:chgData name="Anna Black" userId="abd8650f-8008-420e-82e2-aa99da7ffd4d" providerId="ADAL" clId="{E5CF04C6-F4A6-488E-8496-057F91D9DDF7}" dt="2024-04-08T15:19:08.853" v="88"/>
            <ac:picMkLst>
              <pc:docMk/>
              <pc:sldMasterMk cId="329832693" sldId="2147483684"/>
              <pc:sldLayoutMk cId="2475045541" sldId="2147483691"/>
              <ac:picMk id="5" creationId="{D83367B8-5C2D-44CE-8D8B-A7097BD1B8F7}"/>
            </ac:picMkLst>
          </pc:picChg>
        </pc:sldLayoutChg>
      </pc:sldMasterChg>
      <pc:sldMasterChg chg="modSldLayout">
        <pc:chgData name="Anna Black" userId="abd8650f-8008-420e-82e2-aa99da7ffd4d" providerId="ADAL" clId="{E5CF04C6-F4A6-488E-8496-057F91D9DDF7}" dt="2024-04-09T09:12:40.557" v="888"/>
        <pc:sldMasterMkLst>
          <pc:docMk/>
          <pc:sldMasterMk cId="385682161" sldId="2147483686"/>
        </pc:sldMasterMkLst>
        <pc:sldLayoutChg chg="addSp modAnim">
          <pc:chgData name="Anna Black" userId="abd8650f-8008-420e-82e2-aa99da7ffd4d" providerId="ADAL" clId="{E5CF04C6-F4A6-488E-8496-057F91D9DDF7}" dt="2024-04-09T09:12:40.557" v="888"/>
          <pc:sldLayoutMkLst>
            <pc:docMk/>
            <pc:sldMasterMk cId="385682161" sldId="2147483686"/>
            <pc:sldLayoutMk cId="2627408945" sldId="2147483693"/>
          </pc:sldLayoutMkLst>
          <pc:picChg chg="add">
            <ac:chgData name="Anna Black" userId="abd8650f-8008-420e-82e2-aa99da7ffd4d" providerId="ADAL" clId="{E5CF04C6-F4A6-488E-8496-057F91D9DDF7}" dt="2024-04-09T09:12:36.160" v="885"/>
            <ac:picMkLst>
              <pc:docMk/>
              <pc:sldMasterMk cId="385682161" sldId="2147483686"/>
              <pc:sldLayoutMk cId="2627408945" sldId="2147483693"/>
              <ac:picMk id="5" creationId="{7C621B1E-1011-05A9-7611-7AA95CE204C0}"/>
            </ac:picMkLst>
          </pc:picChg>
        </pc:sldLayoutChg>
      </pc:sldMasterChg>
      <pc:sldMasterChg chg="setBg modSldLayout">
        <pc:chgData name="Anna Black" userId="abd8650f-8008-420e-82e2-aa99da7ffd4d" providerId="ADAL" clId="{E5CF04C6-F4A6-488E-8496-057F91D9DDF7}" dt="2024-04-09T09:14:37.110" v="900" actId="1076"/>
        <pc:sldMasterMkLst>
          <pc:docMk/>
          <pc:sldMasterMk cId="2653997863" sldId="2147483686"/>
        </pc:sldMasterMkLst>
        <pc:sldLayoutChg chg="setBg">
          <pc:chgData name="Anna Black" userId="abd8650f-8008-420e-82e2-aa99da7ffd4d" providerId="ADAL" clId="{E5CF04C6-F4A6-488E-8496-057F91D9DDF7}" dt="2024-04-09T09:13:51.897" v="893"/>
          <pc:sldLayoutMkLst>
            <pc:docMk/>
            <pc:sldMasterMk cId="2653997863" sldId="2147483686"/>
            <pc:sldLayoutMk cId="2012177813" sldId="2147483687"/>
          </pc:sldLayoutMkLst>
        </pc:sldLayoutChg>
        <pc:sldLayoutChg chg="setBg">
          <pc:chgData name="Anna Black" userId="abd8650f-8008-420e-82e2-aa99da7ffd4d" providerId="ADAL" clId="{E5CF04C6-F4A6-488E-8496-057F91D9DDF7}" dt="2024-04-09T09:13:51.897" v="893"/>
          <pc:sldLayoutMkLst>
            <pc:docMk/>
            <pc:sldMasterMk cId="2653997863" sldId="2147483686"/>
            <pc:sldLayoutMk cId="4288298131" sldId="2147483688"/>
          </pc:sldLayoutMkLst>
        </pc:sldLayoutChg>
        <pc:sldLayoutChg chg="setBg">
          <pc:chgData name="Anna Black" userId="abd8650f-8008-420e-82e2-aa99da7ffd4d" providerId="ADAL" clId="{E5CF04C6-F4A6-488E-8496-057F91D9DDF7}" dt="2024-04-09T09:13:51.897" v="893"/>
          <pc:sldLayoutMkLst>
            <pc:docMk/>
            <pc:sldMasterMk cId="2653997863" sldId="2147483686"/>
            <pc:sldLayoutMk cId="2977749755" sldId="2147483689"/>
          </pc:sldLayoutMkLst>
        </pc:sldLayoutChg>
        <pc:sldLayoutChg chg="setBg">
          <pc:chgData name="Anna Black" userId="abd8650f-8008-420e-82e2-aa99da7ffd4d" providerId="ADAL" clId="{E5CF04C6-F4A6-488E-8496-057F91D9DDF7}" dt="2024-04-09T09:13:51.897" v="893"/>
          <pc:sldLayoutMkLst>
            <pc:docMk/>
            <pc:sldMasterMk cId="2653997863" sldId="2147483686"/>
            <pc:sldLayoutMk cId="837437128" sldId="2147483690"/>
          </pc:sldLayoutMkLst>
        </pc:sldLayoutChg>
        <pc:sldLayoutChg chg="setBg">
          <pc:chgData name="Anna Black" userId="abd8650f-8008-420e-82e2-aa99da7ffd4d" providerId="ADAL" clId="{E5CF04C6-F4A6-488E-8496-057F91D9DDF7}" dt="2024-04-09T09:13:51.897" v="893"/>
          <pc:sldLayoutMkLst>
            <pc:docMk/>
            <pc:sldMasterMk cId="2653997863" sldId="2147483686"/>
            <pc:sldLayoutMk cId="2102080195" sldId="2147483691"/>
          </pc:sldLayoutMkLst>
        </pc:sldLayoutChg>
        <pc:sldLayoutChg chg="setBg">
          <pc:chgData name="Anna Black" userId="abd8650f-8008-420e-82e2-aa99da7ffd4d" providerId="ADAL" clId="{E5CF04C6-F4A6-488E-8496-057F91D9DDF7}" dt="2024-04-09T09:13:51.897" v="893"/>
          <pc:sldLayoutMkLst>
            <pc:docMk/>
            <pc:sldMasterMk cId="2653997863" sldId="2147483686"/>
            <pc:sldLayoutMk cId="506456581" sldId="2147483692"/>
          </pc:sldLayoutMkLst>
        </pc:sldLayoutChg>
        <pc:sldLayoutChg chg="addSp delSp modSp mod setBg delAnim modAnim">
          <pc:chgData name="Anna Black" userId="abd8650f-8008-420e-82e2-aa99da7ffd4d" providerId="ADAL" clId="{E5CF04C6-F4A6-488E-8496-057F91D9DDF7}" dt="2024-04-09T09:14:37.110" v="900" actId="1076"/>
          <pc:sldLayoutMkLst>
            <pc:docMk/>
            <pc:sldMasterMk cId="2653997863" sldId="2147483686"/>
            <pc:sldLayoutMk cId="3320022321" sldId="2147483693"/>
          </pc:sldLayoutMkLst>
          <pc:spChg chg="del">
            <ac:chgData name="Anna Black" userId="abd8650f-8008-420e-82e2-aa99da7ffd4d" providerId="ADAL" clId="{E5CF04C6-F4A6-488E-8496-057F91D9DDF7}" dt="2024-04-09T09:14:27.652" v="898" actId="478"/>
            <ac:spMkLst>
              <pc:docMk/>
              <pc:sldMasterMk cId="2653997863" sldId="2147483686"/>
              <pc:sldLayoutMk cId="3320022321" sldId="2147483693"/>
              <ac:spMk id="2" creationId="{00000000-0000-0000-0000-000000000000}"/>
            </ac:spMkLst>
          </pc:spChg>
          <pc:spChg chg="del">
            <ac:chgData name="Anna Black" userId="abd8650f-8008-420e-82e2-aa99da7ffd4d" providerId="ADAL" clId="{E5CF04C6-F4A6-488E-8496-057F91D9DDF7}" dt="2024-04-09T09:14:27.652" v="898" actId="478"/>
            <ac:spMkLst>
              <pc:docMk/>
              <pc:sldMasterMk cId="2653997863" sldId="2147483686"/>
              <pc:sldLayoutMk cId="3320022321" sldId="2147483693"/>
              <ac:spMk id="3" creationId="{00000000-0000-0000-0000-000000000000}"/>
            </ac:spMkLst>
          </pc:spChg>
          <pc:spChg chg="del">
            <ac:chgData name="Anna Black" userId="abd8650f-8008-420e-82e2-aa99da7ffd4d" providerId="ADAL" clId="{E5CF04C6-F4A6-488E-8496-057F91D9DDF7}" dt="2024-04-09T09:14:27.652" v="898" actId="478"/>
            <ac:spMkLst>
              <pc:docMk/>
              <pc:sldMasterMk cId="2653997863" sldId="2147483686"/>
              <pc:sldLayoutMk cId="3320022321" sldId="2147483693"/>
              <ac:spMk id="4" creationId="{00000000-0000-0000-0000-000000000000}"/>
            </ac:spMkLst>
          </pc:spChg>
          <pc:picChg chg="add del mod">
            <ac:chgData name="Anna Black" userId="abd8650f-8008-420e-82e2-aa99da7ffd4d" providerId="ADAL" clId="{E5CF04C6-F4A6-488E-8496-057F91D9DDF7}" dt="2024-04-09T09:14:07.701" v="897" actId="478"/>
            <ac:picMkLst>
              <pc:docMk/>
              <pc:sldMasterMk cId="2653997863" sldId="2147483686"/>
              <pc:sldLayoutMk cId="3320022321" sldId="2147483693"/>
              <ac:picMk id="5" creationId="{60D45F14-974C-7298-5B77-0960CCBDF606}"/>
            </ac:picMkLst>
          </pc:picChg>
          <pc:picChg chg="add mod">
            <ac:chgData name="Anna Black" userId="abd8650f-8008-420e-82e2-aa99da7ffd4d" providerId="ADAL" clId="{E5CF04C6-F4A6-488E-8496-057F91D9DDF7}" dt="2024-04-09T09:14:37.110" v="900" actId="1076"/>
            <ac:picMkLst>
              <pc:docMk/>
              <pc:sldMasterMk cId="2653997863" sldId="2147483686"/>
              <pc:sldLayoutMk cId="3320022321" sldId="2147483693"/>
              <ac:picMk id="6" creationId="{A6716A70-1C1A-9D17-759E-F7C8C278AC37}"/>
            </ac:picMkLst>
          </pc:picChg>
        </pc:sldLayoutChg>
        <pc:sldLayoutChg chg="setBg">
          <pc:chgData name="Anna Black" userId="abd8650f-8008-420e-82e2-aa99da7ffd4d" providerId="ADAL" clId="{E5CF04C6-F4A6-488E-8496-057F91D9DDF7}" dt="2024-04-09T09:13:51.897" v="893"/>
          <pc:sldLayoutMkLst>
            <pc:docMk/>
            <pc:sldMasterMk cId="2653997863" sldId="2147483686"/>
            <pc:sldLayoutMk cId="1918927301" sldId="2147483694"/>
          </pc:sldLayoutMkLst>
        </pc:sldLayoutChg>
        <pc:sldLayoutChg chg="setBg">
          <pc:chgData name="Anna Black" userId="abd8650f-8008-420e-82e2-aa99da7ffd4d" providerId="ADAL" clId="{E5CF04C6-F4A6-488E-8496-057F91D9DDF7}" dt="2024-04-09T09:13:51.897" v="893"/>
          <pc:sldLayoutMkLst>
            <pc:docMk/>
            <pc:sldMasterMk cId="2653997863" sldId="2147483686"/>
            <pc:sldLayoutMk cId="1431751360" sldId="2147483695"/>
          </pc:sldLayoutMkLst>
        </pc:sldLayoutChg>
        <pc:sldLayoutChg chg="setBg">
          <pc:chgData name="Anna Black" userId="abd8650f-8008-420e-82e2-aa99da7ffd4d" providerId="ADAL" clId="{E5CF04C6-F4A6-488E-8496-057F91D9DDF7}" dt="2024-04-09T09:13:51.897" v="893"/>
          <pc:sldLayoutMkLst>
            <pc:docMk/>
            <pc:sldMasterMk cId="2653997863" sldId="2147483686"/>
            <pc:sldLayoutMk cId="2652050294" sldId="2147483696"/>
          </pc:sldLayoutMkLst>
        </pc:sldLayoutChg>
        <pc:sldLayoutChg chg="setBg">
          <pc:chgData name="Anna Black" userId="abd8650f-8008-420e-82e2-aa99da7ffd4d" providerId="ADAL" clId="{E5CF04C6-F4A6-488E-8496-057F91D9DDF7}" dt="2024-04-09T09:13:51.897" v="893"/>
          <pc:sldLayoutMkLst>
            <pc:docMk/>
            <pc:sldMasterMk cId="2653997863" sldId="2147483686"/>
            <pc:sldLayoutMk cId="4063176171" sldId="2147483697"/>
          </pc:sldLayoutMkLst>
        </pc:sldLayoutChg>
        <pc:sldLayoutChg chg="setBg">
          <pc:chgData name="Anna Black" userId="abd8650f-8008-420e-82e2-aa99da7ffd4d" providerId="ADAL" clId="{E5CF04C6-F4A6-488E-8496-057F91D9DDF7}" dt="2024-04-09T09:13:51.897" v="893"/>
          <pc:sldLayoutMkLst>
            <pc:docMk/>
            <pc:sldMasterMk cId="2653997863" sldId="2147483686"/>
            <pc:sldLayoutMk cId="4055911958" sldId="2147483698"/>
          </pc:sldLayoutMkLst>
        </pc:sldLayoutChg>
        <pc:sldLayoutChg chg="setBg">
          <pc:chgData name="Anna Black" userId="abd8650f-8008-420e-82e2-aa99da7ffd4d" providerId="ADAL" clId="{E5CF04C6-F4A6-488E-8496-057F91D9DDF7}" dt="2024-04-09T09:13:51.897" v="893"/>
          <pc:sldLayoutMkLst>
            <pc:docMk/>
            <pc:sldMasterMk cId="2653997863" sldId="2147483686"/>
            <pc:sldLayoutMk cId="2898186542" sldId="2147483699"/>
          </pc:sldLayoutMkLst>
        </pc:sldLayoutChg>
      </pc:sldMasterChg>
      <pc:sldMasterChg chg="modSldLayout">
        <pc:chgData name="Anna Black" userId="abd8650f-8008-420e-82e2-aa99da7ffd4d" providerId="ADAL" clId="{E5CF04C6-F4A6-488E-8496-057F91D9DDF7}" dt="2024-04-09T09:12:16.620" v="884"/>
        <pc:sldMasterMkLst>
          <pc:docMk/>
          <pc:sldMasterMk cId="3040383188" sldId="2147483686"/>
        </pc:sldMasterMkLst>
        <pc:sldLayoutChg chg="addSp modAnim">
          <pc:chgData name="Anna Black" userId="abd8650f-8008-420e-82e2-aa99da7ffd4d" providerId="ADAL" clId="{E5CF04C6-F4A6-488E-8496-057F91D9DDF7}" dt="2024-04-09T09:12:16.620" v="884"/>
          <pc:sldLayoutMkLst>
            <pc:docMk/>
            <pc:sldMasterMk cId="3040383188" sldId="2147483686"/>
            <pc:sldLayoutMk cId="2723118783" sldId="2147483693"/>
          </pc:sldLayoutMkLst>
          <pc:picChg chg="add">
            <ac:chgData name="Anna Black" userId="abd8650f-8008-420e-82e2-aa99da7ffd4d" providerId="ADAL" clId="{E5CF04C6-F4A6-488E-8496-057F91D9DDF7}" dt="2024-04-09T09:12:00.183" v="880"/>
            <ac:picMkLst>
              <pc:docMk/>
              <pc:sldMasterMk cId="3040383188" sldId="2147483686"/>
              <pc:sldLayoutMk cId="2723118783" sldId="2147483693"/>
              <ac:picMk id="5" creationId="{C6DCD29E-14BD-CB4A-3127-A958583B2C71}"/>
            </ac:picMkLst>
          </pc:picChg>
        </pc:sldLayoutChg>
      </pc:sldMasterChg>
      <pc:sldMasterChg chg="addSp modSp setBg modAnim addSldLayout delSldLayout modSldLayout sldLayoutOrd">
        <pc:chgData name="Anna Black" userId="abd8650f-8008-420e-82e2-aa99da7ffd4d" providerId="ADAL" clId="{E5CF04C6-F4A6-488E-8496-057F91D9DDF7}" dt="2024-04-12T10:00:54.426" v="14445" actId="3064"/>
        <pc:sldMasterMkLst>
          <pc:docMk/>
          <pc:sldMasterMk cId="2261429696" sldId="2147483700"/>
        </pc:sldMasterMkLst>
        <pc:picChg chg="add mod">
          <ac:chgData name="Anna Black" userId="abd8650f-8008-420e-82e2-aa99da7ffd4d" providerId="ADAL" clId="{E5CF04C6-F4A6-488E-8496-057F91D9DDF7}" dt="2024-04-09T17:33:28.440" v="4296"/>
          <ac:picMkLst>
            <pc:docMk/>
            <pc:sldMasterMk cId="2261429696" sldId="2147483700"/>
            <ac:picMk id="7" creationId="{ECD9A5DB-79EB-86CA-FC96-A465976398FD}"/>
          </ac:picMkLst>
        </pc:picChg>
        <pc:sldLayoutChg chg="del setBg">
          <pc:chgData name="Anna Black" userId="abd8650f-8008-420e-82e2-aa99da7ffd4d" providerId="ADAL" clId="{E5CF04C6-F4A6-488E-8496-057F91D9DDF7}" dt="2024-04-09T10:14:15.130" v="1313" actId="2696"/>
          <pc:sldLayoutMkLst>
            <pc:docMk/>
            <pc:sldMasterMk cId="2261429696" sldId="2147483700"/>
            <pc:sldLayoutMk cId="2104214077" sldId="2147483701"/>
          </pc:sldLayoutMkLst>
        </pc:sldLayoutChg>
        <pc:sldLayoutChg chg="del setBg">
          <pc:chgData name="Anna Black" userId="abd8650f-8008-420e-82e2-aa99da7ffd4d" providerId="ADAL" clId="{E5CF04C6-F4A6-488E-8496-057F91D9DDF7}" dt="2024-04-09T10:14:17.518" v="1314" actId="2696"/>
          <pc:sldLayoutMkLst>
            <pc:docMk/>
            <pc:sldMasterMk cId="2261429696" sldId="2147483700"/>
            <pc:sldLayoutMk cId="763852436" sldId="2147483702"/>
          </pc:sldLayoutMkLst>
        </pc:sldLayoutChg>
        <pc:sldLayoutChg chg="modSp del mod setBg">
          <pc:chgData name="Anna Black" userId="abd8650f-8008-420e-82e2-aa99da7ffd4d" providerId="ADAL" clId="{E5CF04C6-F4A6-488E-8496-057F91D9DDF7}" dt="2024-04-09T17:30:52.182" v="4273" actId="2696"/>
          <pc:sldLayoutMkLst>
            <pc:docMk/>
            <pc:sldMasterMk cId="2261429696" sldId="2147483700"/>
            <pc:sldLayoutMk cId="3985321846" sldId="2147483703"/>
          </pc:sldLayoutMkLst>
          <pc:spChg chg="mod">
            <ac:chgData name="Anna Black" userId="abd8650f-8008-420e-82e2-aa99da7ffd4d" providerId="ADAL" clId="{E5CF04C6-F4A6-488E-8496-057F91D9DDF7}" dt="2024-04-09T10:16:38.149" v="1334" actId="1076"/>
            <ac:spMkLst>
              <pc:docMk/>
              <pc:sldMasterMk cId="2261429696" sldId="2147483700"/>
              <pc:sldLayoutMk cId="3985321846" sldId="2147483703"/>
              <ac:spMk id="101" creationId="{00000000-0000-0000-0000-000000000000}"/>
            </ac:spMkLst>
          </pc:spChg>
        </pc:sldLayoutChg>
        <pc:sldLayoutChg chg="del setBg">
          <pc:chgData name="Anna Black" userId="abd8650f-8008-420e-82e2-aa99da7ffd4d" providerId="ADAL" clId="{E5CF04C6-F4A6-488E-8496-057F91D9DDF7}" dt="2024-04-09T10:14:20.206" v="1315" actId="2696"/>
          <pc:sldLayoutMkLst>
            <pc:docMk/>
            <pc:sldMasterMk cId="2261429696" sldId="2147483700"/>
            <pc:sldLayoutMk cId="1159488248" sldId="2147483704"/>
          </pc:sldLayoutMkLst>
        </pc:sldLayoutChg>
        <pc:sldLayoutChg chg="del setBg">
          <pc:chgData name="Anna Black" userId="abd8650f-8008-420e-82e2-aa99da7ffd4d" providerId="ADAL" clId="{E5CF04C6-F4A6-488E-8496-057F91D9DDF7}" dt="2024-04-09T10:14:21.099" v="1316" actId="2696"/>
          <pc:sldLayoutMkLst>
            <pc:docMk/>
            <pc:sldMasterMk cId="2261429696" sldId="2147483700"/>
            <pc:sldLayoutMk cId="574314769" sldId="2147483705"/>
          </pc:sldLayoutMkLst>
        </pc:sldLayoutChg>
        <pc:sldLayoutChg chg="del setBg">
          <pc:chgData name="Anna Black" userId="abd8650f-8008-420e-82e2-aa99da7ffd4d" providerId="ADAL" clId="{E5CF04C6-F4A6-488E-8496-057F91D9DDF7}" dt="2024-04-09T17:30:55.509" v="4274" actId="2696"/>
          <pc:sldLayoutMkLst>
            <pc:docMk/>
            <pc:sldMasterMk cId="2261429696" sldId="2147483700"/>
            <pc:sldLayoutMk cId="2740918394" sldId="2147483706"/>
          </pc:sldLayoutMkLst>
        </pc:sldLayoutChg>
        <pc:sldLayoutChg chg="addSp delSp mod ord setBg delAnim modAnim">
          <pc:chgData name="Anna Black" userId="abd8650f-8008-420e-82e2-aa99da7ffd4d" providerId="ADAL" clId="{E5CF04C6-F4A6-488E-8496-057F91D9DDF7}" dt="2024-04-09T17:33:20.706" v="4295" actId="20578"/>
          <pc:sldLayoutMkLst>
            <pc:docMk/>
            <pc:sldMasterMk cId="2261429696" sldId="2147483700"/>
            <pc:sldLayoutMk cId="1787439687" sldId="2147483707"/>
          </pc:sldLayoutMkLst>
          <pc:spChg chg="del">
            <ac:chgData name="Anna Black" userId="abd8650f-8008-420e-82e2-aa99da7ffd4d" providerId="ADAL" clId="{E5CF04C6-F4A6-488E-8496-057F91D9DDF7}" dt="2024-04-09T17:32:53.588" v="4289" actId="478"/>
            <ac:spMkLst>
              <pc:docMk/>
              <pc:sldMasterMk cId="2261429696" sldId="2147483700"/>
              <pc:sldLayoutMk cId="1787439687" sldId="2147483707"/>
              <ac:spMk id="2" creationId="{00000000-0000-0000-0000-000000000000}"/>
            </ac:spMkLst>
          </pc:spChg>
          <pc:spChg chg="del">
            <ac:chgData name="Anna Black" userId="abd8650f-8008-420e-82e2-aa99da7ffd4d" providerId="ADAL" clId="{E5CF04C6-F4A6-488E-8496-057F91D9DDF7}" dt="2024-04-09T17:32:59.933" v="4291" actId="478"/>
            <ac:spMkLst>
              <pc:docMk/>
              <pc:sldMasterMk cId="2261429696" sldId="2147483700"/>
              <pc:sldLayoutMk cId="1787439687" sldId="2147483707"/>
              <ac:spMk id="3" creationId="{00000000-0000-0000-0000-000000000000}"/>
            </ac:spMkLst>
          </pc:spChg>
          <pc:spChg chg="del">
            <ac:chgData name="Anna Black" userId="abd8650f-8008-420e-82e2-aa99da7ffd4d" providerId="ADAL" clId="{E5CF04C6-F4A6-488E-8496-057F91D9DDF7}" dt="2024-04-09T17:32:56.871" v="4290" actId="478"/>
            <ac:spMkLst>
              <pc:docMk/>
              <pc:sldMasterMk cId="2261429696" sldId="2147483700"/>
              <pc:sldLayoutMk cId="1787439687" sldId="2147483707"/>
              <ac:spMk id="4" creationId="{00000000-0000-0000-0000-000000000000}"/>
            </ac:spMkLst>
          </pc:spChg>
          <pc:picChg chg="add del">
            <ac:chgData name="Anna Black" userId="abd8650f-8008-420e-82e2-aa99da7ffd4d" providerId="ADAL" clId="{E5CF04C6-F4A6-488E-8496-057F91D9DDF7}" dt="2024-04-09T17:33:11.612" v="4293" actId="478"/>
            <ac:picMkLst>
              <pc:docMk/>
              <pc:sldMasterMk cId="2261429696" sldId="2147483700"/>
              <pc:sldLayoutMk cId="1787439687" sldId="2147483707"/>
              <ac:picMk id="5" creationId="{5DFA2079-A261-2F3A-0FB5-5D730F5D3B87}"/>
            </ac:picMkLst>
          </pc:picChg>
        </pc:sldLayoutChg>
        <pc:sldLayoutChg chg="del setBg">
          <pc:chgData name="Anna Black" userId="abd8650f-8008-420e-82e2-aa99da7ffd4d" providerId="ADAL" clId="{E5CF04C6-F4A6-488E-8496-057F91D9DDF7}" dt="2024-04-09T17:31:09.400" v="4275" actId="2696"/>
          <pc:sldLayoutMkLst>
            <pc:docMk/>
            <pc:sldMasterMk cId="2261429696" sldId="2147483700"/>
            <pc:sldLayoutMk cId="2679436161" sldId="2147483708"/>
          </pc:sldLayoutMkLst>
        </pc:sldLayoutChg>
        <pc:sldLayoutChg chg="del setBg">
          <pc:chgData name="Anna Black" userId="abd8650f-8008-420e-82e2-aa99da7ffd4d" providerId="ADAL" clId="{E5CF04C6-F4A6-488E-8496-057F91D9DDF7}" dt="2024-04-09T10:14:27.846" v="1317" actId="2696"/>
          <pc:sldLayoutMkLst>
            <pc:docMk/>
            <pc:sldMasterMk cId="2261429696" sldId="2147483700"/>
            <pc:sldLayoutMk cId="3389926211" sldId="2147483709"/>
          </pc:sldLayoutMkLst>
        </pc:sldLayoutChg>
        <pc:sldLayoutChg chg="del setBg">
          <pc:chgData name="Anna Black" userId="abd8650f-8008-420e-82e2-aa99da7ffd4d" providerId="ADAL" clId="{E5CF04C6-F4A6-488E-8496-057F91D9DDF7}" dt="2024-04-09T17:31:11.980" v="4276" actId="2696"/>
          <pc:sldLayoutMkLst>
            <pc:docMk/>
            <pc:sldMasterMk cId="2261429696" sldId="2147483700"/>
            <pc:sldLayoutMk cId="2602431741" sldId="2147483710"/>
          </pc:sldLayoutMkLst>
        </pc:sldLayoutChg>
        <pc:sldLayoutChg chg="del setBg">
          <pc:chgData name="Anna Black" userId="abd8650f-8008-420e-82e2-aa99da7ffd4d" providerId="ADAL" clId="{E5CF04C6-F4A6-488E-8496-057F91D9DDF7}" dt="2024-04-09T17:31:14.740" v="4277" actId="2696"/>
          <pc:sldLayoutMkLst>
            <pc:docMk/>
            <pc:sldMasterMk cId="2261429696" sldId="2147483700"/>
            <pc:sldLayoutMk cId="1800688608" sldId="2147483711"/>
          </pc:sldLayoutMkLst>
        </pc:sldLayoutChg>
        <pc:sldLayoutChg chg="addSp delSp modSp del mod setBg modAnim">
          <pc:chgData name="Anna Black" userId="abd8650f-8008-420e-82e2-aa99da7ffd4d" providerId="ADAL" clId="{E5CF04C6-F4A6-488E-8496-057F91D9DDF7}" dt="2024-04-10T21:41:52.295" v="6894" actId="47"/>
          <pc:sldLayoutMkLst>
            <pc:docMk/>
            <pc:sldMasterMk cId="2261429696" sldId="2147483700"/>
            <pc:sldLayoutMk cId="769919934" sldId="2147483712"/>
          </pc:sldLayoutMkLst>
          <pc:spChg chg="mod">
            <ac:chgData name="Anna Black" userId="abd8650f-8008-420e-82e2-aa99da7ffd4d" providerId="ADAL" clId="{E5CF04C6-F4A6-488E-8496-057F91D9DDF7}" dt="2024-04-09T17:32:17.906" v="4286" actId="207"/>
            <ac:spMkLst>
              <pc:docMk/>
              <pc:sldMasterMk cId="2261429696" sldId="2147483700"/>
              <pc:sldLayoutMk cId="769919934" sldId="2147483712"/>
              <ac:spMk id="3" creationId="{00000000-0000-0000-0000-000000000000}"/>
            </ac:spMkLst>
          </pc:spChg>
          <pc:spChg chg="mod">
            <ac:chgData name="Anna Black" userId="abd8650f-8008-420e-82e2-aa99da7ffd4d" providerId="ADAL" clId="{E5CF04C6-F4A6-488E-8496-057F91D9DDF7}" dt="2024-04-09T17:32:17.906" v="4286" actId="207"/>
            <ac:spMkLst>
              <pc:docMk/>
              <pc:sldMasterMk cId="2261429696" sldId="2147483700"/>
              <pc:sldLayoutMk cId="769919934" sldId="2147483712"/>
              <ac:spMk id="4" creationId="{00000000-0000-0000-0000-000000000000}"/>
            </ac:spMkLst>
          </pc:spChg>
          <pc:spChg chg="mod">
            <ac:chgData name="Anna Black" userId="abd8650f-8008-420e-82e2-aa99da7ffd4d" providerId="ADAL" clId="{E5CF04C6-F4A6-488E-8496-057F91D9DDF7}" dt="2024-04-09T17:32:17.906" v="4286" actId="207"/>
            <ac:spMkLst>
              <pc:docMk/>
              <pc:sldMasterMk cId="2261429696" sldId="2147483700"/>
              <pc:sldLayoutMk cId="769919934" sldId="2147483712"/>
              <ac:spMk id="8" creationId="{00000000-0000-0000-0000-000000000000}"/>
            </ac:spMkLst>
          </pc:spChg>
          <pc:spChg chg="del mod">
            <ac:chgData name="Anna Black" userId="abd8650f-8008-420e-82e2-aa99da7ffd4d" providerId="ADAL" clId="{E5CF04C6-F4A6-488E-8496-057F91D9DDF7}" dt="2024-04-09T17:31:28.066" v="4280" actId="478"/>
            <ac:spMkLst>
              <pc:docMk/>
              <pc:sldMasterMk cId="2261429696" sldId="2147483700"/>
              <pc:sldLayoutMk cId="769919934" sldId="2147483712"/>
              <ac:spMk id="9" creationId="{00000000-0000-0000-0000-000000000000}"/>
            </ac:spMkLst>
          </pc:spChg>
          <pc:picChg chg="add mod">
            <ac:chgData name="Anna Black" userId="abd8650f-8008-420e-82e2-aa99da7ffd4d" providerId="ADAL" clId="{E5CF04C6-F4A6-488E-8496-057F91D9DDF7}" dt="2024-04-09T17:32:39.835" v="4287"/>
            <ac:picMkLst>
              <pc:docMk/>
              <pc:sldMasterMk cId="2261429696" sldId="2147483700"/>
              <pc:sldLayoutMk cId="769919934" sldId="2147483712"/>
              <ac:picMk id="2" creationId="{EB925EB7-2930-FA76-8CD1-8CE460A3031A}"/>
            </ac:picMkLst>
          </pc:picChg>
        </pc:sldLayoutChg>
        <pc:sldLayoutChg chg="addSp delSp modSp mod setBg modAnim">
          <pc:chgData name="Anna Black" userId="abd8650f-8008-420e-82e2-aa99da7ffd4d" providerId="ADAL" clId="{E5CF04C6-F4A6-488E-8496-057F91D9DDF7}" dt="2024-04-09T17:32:41.909" v="4288"/>
          <pc:sldLayoutMkLst>
            <pc:docMk/>
            <pc:sldMasterMk cId="2261429696" sldId="2147483700"/>
            <pc:sldLayoutMk cId="1942091899" sldId="2147483713"/>
          </pc:sldLayoutMkLst>
          <pc:spChg chg="del">
            <ac:chgData name="Anna Black" userId="abd8650f-8008-420e-82e2-aa99da7ffd4d" providerId="ADAL" clId="{E5CF04C6-F4A6-488E-8496-057F91D9DDF7}" dt="2024-04-09T17:32:03.653" v="4284" actId="478"/>
            <ac:spMkLst>
              <pc:docMk/>
              <pc:sldMasterMk cId="2261429696" sldId="2147483700"/>
              <pc:sldLayoutMk cId="1942091899" sldId="2147483713"/>
              <ac:spMk id="2" creationId="{22FCFEFD-88E5-4869-B5C3-1611B0B50E15}"/>
            </ac:spMkLst>
          </pc:spChg>
          <pc:spChg chg="mod ord">
            <ac:chgData name="Anna Black" userId="abd8650f-8008-420e-82e2-aa99da7ffd4d" providerId="ADAL" clId="{E5CF04C6-F4A6-488E-8496-057F91D9DDF7}" dt="2024-04-09T17:32:00.800" v="4283" actId="167"/>
            <ac:spMkLst>
              <pc:docMk/>
              <pc:sldMasterMk cId="2261429696" sldId="2147483700"/>
              <pc:sldLayoutMk cId="1942091899" sldId="2147483713"/>
              <ac:spMk id="4" creationId="{58A212C2-8B30-4835-8711-AA981B6CFBE1}"/>
            </ac:spMkLst>
          </pc:spChg>
          <pc:picChg chg="add mod">
            <ac:chgData name="Anna Black" userId="abd8650f-8008-420e-82e2-aa99da7ffd4d" providerId="ADAL" clId="{E5CF04C6-F4A6-488E-8496-057F91D9DDF7}" dt="2024-04-09T17:32:41.909" v="4288"/>
            <ac:picMkLst>
              <pc:docMk/>
              <pc:sldMasterMk cId="2261429696" sldId="2147483700"/>
              <pc:sldLayoutMk cId="1942091899" sldId="2147483713"/>
              <ac:picMk id="3" creationId="{8DD32AD2-2126-7DE1-5DD2-43E98EB9A4AA}"/>
            </ac:picMkLst>
          </pc:picChg>
        </pc:sldLayoutChg>
        <pc:sldLayoutChg chg="addSp delSp modSp new mod modAnim">
          <pc:chgData name="Anna Black" userId="abd8650f-8008-420e-82e2-aa99da7ffd4d" providerId="ADAL" clId="{E5CF04C6-F4A6-488E-8496-057F91D9DDF7}" dt="2024-04-10T09:01:39.963" v="4497" actId="2711"/>
          <pc:sldLayoutMkLst>
            <pc:docMk/>
            <pc:sldMasterMk cId="2261429696" sldId="2147483700"/>
            <pc:sldLayoutMk cId="2139872794" sldId="2147483714"/>
          </pc:sldLayoutMkLst>
          <pc:spChg chg="del">
            <ac:chgData name="Anna Black" userId="abd8650f-8008-420e-82e2-aa99da7ffd4d" providerId="ADAL" clId="{E5CF04C6-F4A6-488E-8496-057F91D9DDF7}" dt="2024-04-09T10:14:07.591" v="1311" actId="478"/>
            <ac:spMkLst>
              <pc:docMk/>
              <pc:sldMasterMk cId="2261429696" sldId="2147483700"/>
              <pc:sldLayoutMk cId="2139872794" sldId="2147483714"/>
              <ac:spMk id="2" creationId="{4AE26FA7-EACC-94AC-E1D0-73A79D6FF342}"/>
            </ac:spMkLst>
          </pc:spChg>
          <pc:spChg chg="del">
            <ac:chgData name="Anna Black" userId="abd8650f-8008-420e-82e2-aa99da7ffd4d" providerId="ADAL" clId="{E5CF04C6-F4A6-488E-8496-057F91D9DDF7}" dt="2024-04-09T10:14:07.591" v="1311" actId="478"/>
            <ac:spMkLst>
              <pc:docMk/>
              <pc:sldMasterMk cId="2261429696" sldId="2147483700"/>
              <pc:sldLayoutMk cId="2139872794" sldId="2147483714"/>
              <ac:spMk id="3" creationId="{A4FAD597-63EC-3DFE-BC15-59EB92AEF8E5}"/>
            </ac:spMkLst>
          </pc:spChg>
          <pc:spChg chg="del">
            <ac:chgData name="Anna Black" userId="abd8650f-8008-420e-82e2-aa99da7ffd4d" providerId="ADAL" clId="{E5CF04C6-F4A6-488E-8496-057F91D9DDF7}" dt="2024-04-09T10:14:07.591" v="1311" actId="478"/>
            <ac:spMkLst>
              <pc:docMk/>
              <pc:sldMasterMk cId="2261429696" sldId="2147483700"/>
              <pc:sldLayoutMk cId="2139872794" sldId="2147483714"/>
              <ac:spMk id="4" creationId="{8900B6C8-9D67-FBEE-925B-0A6CF2EB8345}"/>
            </ac:spMkLst>
          </pc:spChg>
          <pc:spChg chg="del">
            <ac:chgData name="Anna Black" userId="abd8650f-8008-420e-82e2-aa99da7ffd4d" providerId="ADAL" clId="{E5CF04C6-F4A6-488E-8496-057F91D9DDF7}" dt="2024-04-09T10:14:07.591" v="1311" actId="478"/>
            <ac:spMkLst>
              <pc:docMk/>
              <pc:sldMasterMk cId="2261429696" sldId="2147483700"/>
              <pc:sldLayoutMk cId="2139872794" sldId="2147483714"/>
              <ac:spMk id="5" creationId="{029B007A-8024-B0FB-D4B5-C2C96DB07C1C}"/>
            </ac:spMkLst>
          </pc:spChg>
          <pc:spChg chg="add mod">
            <ac:chgData name="Anna Black" userId="abd8650f-8008-420e-82e2-aa99da7ffd4d" providerId="ADAL" clId="{E5CF04C6-F4A6-488E-8496-057F91D9DDF7}" dt="2024-04-10T09:01:39.963" v="4497" actId="2711"/>
            <ac:spMkLst>
              <pc:docMk/>
              <pc:sldMasterMk cId="2261429696" sldId="2147483700"/>
              <pc:sldLayoutMk cId="2139872794" sldId="2147483714"/>
              <ac:spMk id="7" creationId="{439715A5-9E6C-FF5F-C1DB-F2F211FAB131}"/>
            </ac:spMkLst>
          </pc:spChg>
          <pc:picChg chg="add mod">
            <ac:chgData name="Anna Black" userId="abd8650f-8008-420e-82e2-aa99da7ffd4d" providerId="ADAL" clId="{E5CF04C6-F4A6-488E-8496-057F91D9DDF7}" dt="2024-04-09T10:14:08.130" v="1312"/>
            <ac:picMkLst>
              <pc:docMk/>
              <pc:sldMasterMk cId="2261429696" sldId="2147483700"/>
              <pc:sldLayoutMk cId="2139872794" sldId="2147483714"/>
              <ac:picMk id="6" creationId="{CC9364A8-8D01-EE48-26F0-DE75B58C1797}"/>
            </ac:picMkLst>
          </pc:picChg>
        </pc:sldLayoutChg>
        <pc:sldLayoutChg chg="addSp delSp modSp mod delAnim modAnim">
          <pc:chgData name="Anna Black" userId="abd8650f-8008-420e-82e2-aa99da7ffd4d" providerId="ADAL" clId="{E5CF04C6-F4A6-488E-8496-057F91D9DDF7}" dt="2024-04-12T10:00:54.426" v="14445" actId="3064"/>
          <pc:sldLayoutMkLst>
            <pc:docMk/>
            <pc:sldMasterMk cId="2261429696" sldId="2147483700"/>
            <pc:sldLayoutMk cId="2424003652" sldId="2147483715"/>
          </pc:sldLayoutMkLst>
          <pc:spChg chg="add del mod">
            <ac:chgData name="Anna Black" userId="abd8650f-8008-420e-82e2-aa99da7ffd4d" providerId="ADAL" clId="{E5CF04C6-F4A6-488E-8496-057F91D9DDF7}" dt="2024-04-12T10:00:53.713" v="14444" actId="47"/>
            <ac:spMkLst>
              <pc:docMk/>
              <pc:sldMasterMk cId="2261429696" sldId="2147483700"/>
              <pc:sldLayoutMk cId="2424003652" sldId="2147483715"/>
              <ac:spMk id="2" creationId="{0CD4953F-91F2-531D-6AAF-A6B105E715C7}"/>
            </ac:spMkLst>
          </pc:spChg>
          <pc:spChg chg="add del mod">
            <ac:chgData name="Anna Black" userId="abd8650f-8008-420e-82e2-aa99da7ffd4d" providerId="ADAL" clId="{E5CF04C6-F4A6-488E-8496-057F91D9DDF7}" dt="2024-04-09T10:18:46.381" v="1419" actId="478"/>
            <ac:spMkLst>
              <pc:docMk/>
              <pc:sldMasterMk cId="2261429696" sldId="2147483700"/>
              <pc:sldLayoutMk cId="2424003652" sldId="2147483715"/>
              <ac:spMk id="2" creationId="{DEB10C85-4F92-02DC-75AC-9B3C75FEA9EE}"/>
            </ac:spMkLst>
          </pc:spChg>
          <pc:spChg chg="add del mod">
            <ac:chgData name="Anna Black" userId="abd8650f-8008-420e-82e2-aa99da7ffd4d" providerId="ADAL" clId="{E5CF04C6-F4A6-488E-8496-057F91D9DDF7}" dt="2024-04-09T10:21:06.099" v="1490" actId="478"/>
            <ac:spMkLst>
              <pc:docMk/>
              <pc:sldMasterMk cId="2261429696" sldId="2147483700"/>
              <pc:sldLayoutMk cId="2424003652" sldId="2147483715"/>
              <ac:spMk id="3" creationId="{821304B4-2F72-7AD3-663D-55BD6B1433B2}"/>
            </ac:spMkLst>
          </pc:spChg>
          <pc:spChg chg="add del mod">
            <ac:chgData name="Anna Black" userId="abd8650f-8008-420e-82e2-aa99da7ffd4d" providerId="ADAL" clId="{E5CF04C6-F4A6-488E-8496-057F91D9DDF7}" dt="2024-04-09T10:17:11.406" v="1339" actId="478"/>
            <ac:spMkLst>
              <pc:docMk/>
              <pc:sldMasterMk cId="2261429696" sldId="2147483700"/>
              <pc:sldLayoutMk cId="2424003652" sldId="2147483715"/>
              <ac:spMk id="4" creationId="{C1A8D082-81F9-19E8-F2C7-EB279775E2AF}"/>
            </ac:spMkLst>
          </pc:spChg>
          <pc:spChg chg="add del">
            <ac:chgData name="Anna Black" userId="abd8650f-8008-420e-82e2-aa99da7ffd4d" providerId="ADAL" clId="{E5CF04C6-F4A6-488E-8496-057F91D9DDF7}" dt="2024-04-09T10:17:32.256" v="1342" actId="11529"/>
            <ac:spMkLst>
              <pc:docMk/>
              <pc:sldMasterMk cId="2261429696" sldId="2147483700"/>
              <pc:sldLayoutMk cId="2424003652" sldId="2147483715"/>
              <ac:spMk id="5" creationId="{2185AE2C-A841-79BD-AC81-4CFC75157A90}"/>
            </ac:spMkLst>
          </pc:spChg>
          <pc:spChg chg="add del mod">
            <ac:chgData name="Anna Black" userId="abd8650f-8008-420e-82e2-aa99da7ffd4d" providerId="ADAL" clId="{E5CF04C6-F4A6-488E-8496-057F91D9DDF7}" dt="2024-04-09T10:17:36.144" v="1344" actId="478"/>
            <ac:spMkLst>
              <pc:docMk/>
              <pc:sldMasterMk cId="2261429696" sldId="2147483700"/>
              <pc:sldLayoutMk cId="2424003652" sldId="2147483715"/>
              <ac:spMk id="7" creationId="{08AF182B-97BD-63C4-BAF0-459245A4BF2B}"/>
            </ac:spMkLst>
          </pc:spChg>
          <pc:spChg chg="add mod ord">
            <ac:chgData name="Anna Black" userId="abd8650f-8008-420e-82e2-aa99da7ffd4d" providerId="ADAL" clId="{E5CF04C6-F4A6-488E-8496-057F91D9DDF7}" dt="2024-04-12T10:00:54.426" v="14445" actId="3064"/>
            <ac:spMkLst>
              <pc:docMk/>
              <pc:sldMasterMk cId="2261429696" sldId="2147483700"/>
              <pc:sldLayoutMk cId="2424003652" sldId="2147483715"/>
              <ac:spMk id="8" creationId="{0BE438C2-FADE-9C76-DACD-F445631C7683}"/>
            </ac:spMkLst>
          </pc:spChg>
          <pc:spChg chg="add del">
            <ac:chgData name="Anna Black" userId="abd8650f-8008-420e-82e2-aa99da7ffd4d" providerId="ADAL" clId="{E5CF04C6-F4A6-488E-8496-057F91D9DDF7}" dt="2024-04-09T10:19:00.568" v="1420" actId="11529"/>
            <ac:spMkLst>
              <pc:docMk/>
              <pc:sldMasterMk cId="2261429696" sldId="2147483700"/>
              <pc:sldLayoutMk cId="2424003652" sldId="2147483715"/>
              <ac:spMk id="9" creationId="{DBD6B9E7-9CF4-CCCC-E6C6-396EB7F0DE77}"/>
            </ac:spMkLst>
          </pc:spChg>
          <pc:spChg chg="add mod ord">
            <ac:chgData name="Anna Black" userId="abd8650f-8008-420e-82e2-aa99da7ffd4d" providerId="ADAL" clId="{E5CF04C6-F4A6-488E-8496-057F91D9DDF7}" dt="2024-04-10T09:01:32.795" v="4496" actId="2711"/>
            <ac:spMkLst>
              <pc:docMk/>
              <pc:sldMasterMk cId="2261429696" sldId="2147483700"/>
              <pc:sldLayoutMk cId="2424003652" sldId="2147483715"/>
              <ac:spMk id="10" creationId="{11935329-C4C9-1FEB-3EDE-493C53DC5B78}"/>
            </ac:spMkLst>
          </pc:spChg>
        </pc:sldLayoutChg>
        <pc:sldLayoutChg chg="addSp delSp modSp add mod modTransition">
          <pc:chgData name="Anna Black" userId="abd8650f-8008-420e-82e2-aa99da7ffd4d" providerId="ADAL" clId="{E5CF04C6-F4A6-488E-8496-057F91D9DDF7}" dt="2024-04-09T17:30:05.751" v="4270" actId="6014"/>
          <pc:sldLayoutMkLst>
            <pc:docMk/>
            <pc:sldMasterMk cId="2261429696" sldId="2147483700"/>
            <pc:sldLayoutMk cId="1482208532" sldId="2147483716"/>
          </pc:sldLayoutMkLst>
          <pc:spChg chg="add del">
            <ac:chgData name="Anna Black" userId="abd8650f-8008-420e-82e2-aa99da7ffd4d" providerId="ADAL" clId="{E5CF04C6-F4A6-488E-8496-057F91D9DDF7}" dt="2024-04-09T11:18:48.858" v="1962" actId="11529"/>
            <ac:spMkLst>
              <pc:docMk/>
              <pc:sldMasterMk cId="2261429696" sldId="2147483700"/>
              <pc:sldLayoutMk cId="1482208532" sldId="2147483716"/>
              <ac:spMk id="2" creationId="{0A780464-32AB-5CD8-4663-E12913A6B8B3}"/>
            </ac:spMkLst>
          </pc:spChg>
          <pc:spChg chg="add mod">
            <ac:chgData name="Anna Black" userId="abd8650f-8008-420e-82e2-aa99da7ffd4d" providerId="ADAL" clId="{E5CF04C6-F4A6-488E-8496-057F91D9DDF7}" dt="2024-04-09T11:18:44.484" v="1961" actId="11529"/>
            <ac:spMkLst>
              <pc:docMk/>
              <pc:sldMasterMk cId="2261429696" sldId="2147483700"/>
              <pc:sldLayoutMk cId="1482208532" sldId="2147483716"/>
              <ac:spMk id="3" creationId="{8DE93E21-3DC1-6888-B6C9-FB1D1A87BBF7}"/>
            </ac:spMkLst>
          </pc:spChg>
        </pc:sldLayoutChg>
        <pc:sldLayoutChg chg="new del mod">
          <pc:chgData name="Anna Black" userId="abd8650f-8008-420e-82e2-aa99da7ffd4d" providerId="ADAL" clId="{E5CF04C6-F4A6-488E-8496-057F91D9DDF7}" dt="2024-04-09T10:17:26.206" v="1341" actId="11236"/>
          <pc:sldLayoutMkLst>
            <pc:docMk/>
            <pc:sldMasterMk cId="2261429696" sldId="2147483700"/>
            <pc:sldLayoutMk cId="3217569572" sldId="2147483716"/>
          </pc:sldLayoutMkLst>
        </pc:sldLayoutChg>
        <pc:sldLayoutChg chg="delSp add del mod modTransition delAnim">
          <pc:chgData name="Anna Black" userId="abd8650f-8008-420e-82e2-aa99da7ffd4d" providerId="ADAL" clId="{E5CF04C6-F4A6-488E-8496-057F91D9DDF7}" dt="2024-04-09T17:33:18.339" v="4294" actId="2696"/>
          <pc:sldLayoutMkLst>
            <pc:docMk/>
            <pc:sldMasterMk cId="2261429696" sldId="2147483700"/>
            <pc:sldLayoutMk cId="2847210697" sldId="2147483717"/>
          </pc:sldLayoutMkLst>
          <pc:picChg chg="del">
            <ac:chgData name="Anna Black" userId="abd8650f-8008-420e-82e2-aa99da7ffd4d" providerId="ADAL" clId="{E5CF04C6-F4A6-488E-8496-057F91D9DDF7}" dt="2024-04-09T17:29:30.068" v="4268" actId="478"/>
            <ac:picMkLst>
              <pc:docMk/>
              <pc:sldMasterMk cId="2261429696" sldId="2147483700"/>
              <pc:sldLayoutMk cId="2847210697" sldId="2147483717"/>
              <ac:picMk id="6" creationId="{CC9364A8-8D01-EE48-26F0-DE75B58C1797}"/>
            </ac:picMkLst>
          </pc:picChg>
        </pc:sldLayoutChg>
      </pc:sldMasterChg>
    </pc:docChg>
  </pc:docChgLst>
  <pc:docChgLst>
    <pc:chgData name="Anna Black" userId="abd8650f-8008-420e-82e2-aa99da7ffd4d" providerId="ADAL" clId="{9550241F-F92A-4709-AFBD-AF95D7E87082}"/>
    <pc:docChg chg="addSld delSld modSld">
      <pc:chgData name="Anna Black" userId="abd8650f-8008-420e-82e2-aa99da7ffd4d" providerId="ADAL" clId="{9550241F-F92A-4709-AFBD-AF95D7E87082}" dt="2024-04-05T21:32:32.114" v="2353" actId="20577"/>
      <pc:docMkLst>
        <pc:docMk/>
      </pc:docMkLst>
      <pc:sldChg chg="modSp modAnim">
        <pc:chgData name="Anna Black" userId="abd8650f-8008-420e-82e2-aa99da7ffd4d" providerId="ADAL" clId="{9550241F-F92A-4709-AFBD-AF95D7E87082}" dt="2024-04-05T15:15:21.111" v="69" actId="404"/>
        <pc:sldMkLst>
          <pc:docMk/>
          <pc:sldMk cId="650298187" sldId="268"/>
        </pc:sldMkLst>
        <pc:spChg chg="mod">
          <ac:chgData name="Anna Black" userId="abd8650f-8008-420e-82e2-aa99da7ffd4d" providerId="ADAL" clId="{9550241F-F92A-4709-AFBD-AF95D7E87082}" dt="2024-04-05T15:15:21.111" v="69" actId="404"/>
          <ac:spMkLst>
            <pc:docMk/>
            <pc:sldMk cId="650298187" sldId="268"/>
            <ac:spMk id="2" creationId="{BB38F624-11E5-CBDC-DA63-11DAA30F5B40}"/>
          </ac:spMkLst>
        </pc:spChg>
      </pc:sldChg>
      <pc:sldChg chg="del">
        <pc:chgData name="Anna Black" userId="abd8650f-8008-420e-82e2-aa99da7ffd4d" providerId="ADAL" clId="{9550241F-F92A-4709-AFBD-AF95D7E87082}" dt="2024-04-05T15:14:11.230" v="3" actId="47"/>
        <pc:sldMkLst>
          <pc:docMk/>
          <pc:sldMk cId="462691639" sldId="293"/>
        </pc:sldMkLst>
      </pc:sldChg>
      <pc:sldChg chg="del">
        <pc:chgData name="Anna Black" userId="abd8650f-8008-420e-82e2-aa99da7ffd4d" providerId="ADAL" clId="{9550241F-F92A-4709-AFBD-AF95D7E87082}" dt="2024-04-05T15:14:09.180" v="0" actId="47"/>
        <pc:sldMkLst>
          <pc:docMk/>
          <pc:sldMk cId="2400581784" sldId="298"/>
        </pc:sldMkLst>
      </pc:sldChg>
      <pc:sldChg chg="modSp mod modAnim">
        <pc:chgData name="Anna Black" userId="abd8650f-8008-420e-82e2-aa99da7ffd4d" providerId="ADAL" clId="{9550241F-F92A-4709-AFBD-AF95D7E87082}" dt="2024-04-05T19:31:43.626" v="2226" actId="20577"/>
        <pc:sldMkLst>
          <pc:docMk/>
          <pc:sldMk cId="3557879177" sldId="299"/>
        </pc:sldMkLst>
        <pc:spChg chg="mod">
          <ac:chgData name="Anna Black" userId="abd8650f-8008-420e-82e2-aa99da7ffd4d" providerId="ADAL" clId="{9550241F-F92A-4709-AFBD-AF95D7E87082}" dt="2024-04-05T16:31:45.760" v="130" actId="20577"/>
          <ac:spMkLst>
            <pc:docMk/>
            <pc:sldMk cId="3557879177" sldId="299"/>
            <ac:spMk id="2" creationId="{66949245-C645-7009-3021-81CDAD082BAC}"/>
          </ac:spMkLst>
        </pc:spChg>
        <pc:spChg chg="mod">
          <ac:chgData name="Anna Black" userId="abd8650f-8008-420e-82e2-aa99da7ffd4d" providerId="ADAL" clId="{9550241F-F92A-4709-AFBD-AF95D7E87082}" dt="2024-04-05T19:31:43.626" v="2226" actId="20577"/>
          <ac:spMkLst>
            <pc:docMk/>
            <pc:sldMk cId="3557879177" sldId="299"/>
            <ac:spMk id="3" creationId="{A0F13F93-5F09-38A5-D979-884F5D6B0A73}"/>
          </ac:spMkLst>
        </pc:spChg>
      </pc:sldChg>
      <pc:sldChg chg="del">
        <pc:chgData name="Anna Black" userId="abd8650f-8008-420e-82e2-aa99da7ffd4d" providerId="ADAL" clId="{9550241F-F92A-4709-AFBD-AF95D7E87082}" dt="2024-04-05T15:14:10.140" v="2" actId="47"/>
        <pc:sldMkLst>
          <pc:docMk/>
          <pc:sldMk cId="4090242944" sldId="300"/>
        </pc:sldMkLst>
      </pc:sldChg>
      <pc:sldChg chg="del">
        <pc:chgData name="Anna Black" userId="abd8650f-8008-420e-82e2-aa99da7ffd4d" providerId="ADAL" clId="{9550241F-F92A-4709-AFBD-AF95D7E87082}" dt="2024-04-05T15:14:09.660" v="1" actId="47"/>
        <pc:sldMkLst>
          <pc:docMk/>
          <pc:sldMk cId="1634601702" sldId="301"/>
        </pc:sldMkLst>
      </pc:sldChg>
      <pc:sldChg chg="del">
        <pc:chgData name="Anna Black" userId="abd8650f-8008-420e-82e2-aa99da7ffd4d" providerId="ADAL" clId="{9550241F-F92A-4709-AFBD-AF95D7E87082}" dt="2024-04-05T15:14:12.286" v="4" actId="47"/>
        <pc:sldMkLst>
          <pc:docMk/>
          <pc:sldMk cId="1265304644" sldId="302"/>
        </pc:sldMkLst>
      </pc:sldChg>
      <pc:sldChg chg="del">
        <pc:chgData name="Anna Black" userId="abd8650f-8008-420e-82e2-aa99da7ffd4d" providerId="ADAL" clId="{9550241F-F92A-4709-AFBD-AF95D7E87082}" dt="2024-04-05T15:14:13.560" v="5" actId="47"/>
        <pc:sldMkLst>
          <pc:docMk/>
          <pc:sldMk cId="823122738" sldId="303"/>
        </pc:sldMkLst>
      </pc:sldChg>
      <pc:sldChg chg="del">
        <pc:chgData name="Anna Black" userId="abd8650f-8008-420e-82e2-aa99da7ffd4d" providerId="ADAL" clId="{9550241F-F92A-4709-AFBD-AF95D7E87082}" dt="2024-04-05T15:14:15.100" v="7" actId="47"/>
        <pc:sldMkLst>
          <pc:docMk/>
          <pc:sldMk cId="746302751" sldId="304"/>
        </pc:sldMkLst>
      </pc:sldChg>
      <pc:sldChg chg="del">
        <pc:chgData name="Anna Black" userId="abd8650f-8008-420e-82e2-aa99da7ffd4d" providerId="ADAL" clId="{9550241F-F92A-4709-AFBD-AF95D7E87082}" dt="2024-04-05T15:14:14.350" v="6" actId="47"/>
        <pc:sldMkLst>
          <pc:docMk/>
          <pc:sldMk cId="2868550520" sldId="305"/>
        </pc:sldMkLst>
      </pc:sldChg>
      <pc:sldChg chg="modSp mod modAnim">
        <pc:chgData name="Anna Black" userId="abd8650f-8008-420e-82e2-aa99da7ffd4d" providerId="ADAL" clId="{9550241F-F92A-4709-AFBD-AF95D7E87082}" dt="2024-04-05T19:23:46.930" v="2032" actId="20577"/>
        <pc:sldMkLst>
          <pc:docMk/>
          <pc:sldMk cId="2551085427" sldId="306"/>
        </pc:sldMkLst>
        <pc:spChg chg="mod">
          <ac:chgData name="Anna Black" userId="abd8650f-8008-420e-82e2-aa99da7ffd4d" providerId="ADAL" clId="{9550241F-F92A-4709-AFBD-AF95D7E87082}" dt="2024-04-05T19:23:46.930" v="2032" actId="20577"/>
          <ac:spMkLst>
            <pc:docMk/>
            <pc:sldMk cId="2551085427" sldId="306"/>
            <ac:spMk id="2" creationId="{66949245-C645-7009-3021-81CDAD082BAC}"/>
          </ac:spMkLst>
        </pc:spChg>
        <pc:spChg chg="mod">
          <ac:chgData name="Anna Black" userId="abd8650f-8008-420e-82e2-aa99da7ffd4d" providerId="ADAL" clId="{9550241F-F92A-4709-AFBD-AF95D7E87082}" dt="2024-04-05T19:16:21.509" v="1603" actId="20577"/>
          <ac:spMkLst>
            <pc:docMk/>
            <pc:sldMk cId="2551085427" sldId="306"/>
            <ac:spMk id="3" creationId="{A0F13F93-5F09-38A5-D979-884F5D6B0A73}"/>
          </ac:spMkLst>
        </pc:spChg>
      </pc:sldChg>
      <pc:sldChg chg="modSp add modAnim">
        <pc:chgData name="Anna Black" userId="abd8650f-8008-420e-82e2-aa99da7ffd4d" providerId="ADAL" clId="{9550241F-F92A-4709-AFBD-AF95D7E87082}" dt="2024-04-05T19:18:53.272" v="1654" actId="20577"/>
        <pc:sldMkLst>
          <pc:docMk/>
          <pc:sldMk cId="3027536971" sldId="307"/>
        </pc:sldMkLst>
        <pc:spChg chg="mod">
          <ac:chgData name="Anna Black" userId="abd8650f-8008-420e-82e2-aa99da7ffd4d" providerId="ADAL" clId="{9550241F-F92A-4709-AFBD-AF95D7E87082}" dt="2024-04-05T19:18:10.166" v="1617" actId="20577"/>
          <ac:spMkLst>
            <pc:docMk/>
            <pc:sldMk cId="3027536971" sldId="307"/>
            <ac:spMk id="2" creationId="{66949245-C645-7009-3021-81CDAD082BAC}"/>
          </ac:spMkLst>
        </pc:spChg>
        <pc:spChg chg="mod">
          <ac:chgData name="Anna Black" userId="abd8650f-8008-420e-82e2-aa99da7ffd4d" providerId="ADAL" clId="{9550241F-F92A-4709-AFBD-AF95D7E87082}" dt="2024-04-05T19:18:53.272" v="1654" actId="20577"/>
          <ac:spMkLst>
            <pc:docMk/>
            <pc:sldMk cId="3027536971" sldId="307"/>
            <ac:spMk id="3" creationId="{A0F13F93-5F09-38A5-D979-884F5D6B0A73}"/>
          </ac:spMkLst>
        </pc:spChg>
      </pc:sldChg>
      <pc:sldChg chg="modSp add modAnim">
        <pc:chgData name="Anna Black" userId="abd8650f-8008-420e-82e2-aa99da7ffd4d" providerId="ADAL" clId="{9550241F-F92A-4709-AFBD-AF95D7E87082}" dt="2024-04-05T19:33:38.788" v="2352" actId="20577"/>
        <pc:sldMkLst>
          <pc:docMk/>
          <pc:sldMk cId="525231642" sldId="308"/>
        </pc:sldMkLst>
        <pc:spChg chg="mod">
          <ac:chgData name="Anna Black" userId="abd8650f-8008-420e-82e2-aa99da7ffd4d" providerId="ADAL" clId="{9550241F-F92A-4709-AFBD-AF95D7E87082}" dt="2024-04-05T19:19:53.384" v="1696" actId="20577"/>
          <ac:spMkLst>
            <pc:docMk/>
            <pc:sldMk cId="525231642" sldId="308"/>
            <ac:spMk id="2" creationId="{66949245-C645-7009-3021-81CDAD082BAC}"/>
          </ac:spMkLst>
        </pc:spChg>
        <pc:spChg chg="mod">
          <ac:chgData name="Anna Black" userId="abd8650f-8008-420e-82e2-aa99da7ffd4d" providerId="ADAL" clId="{9550241F-F92A-4709-AFBD-AF95D7E87082}" dt="2024-04-05T19:33:38.788" v="2352" actId="20577"/>
          <ac:spMkLst>
            <pc:docMk/>
            <pc:sldMk cId="525231642" sldId="308"/>
            <ac:spMk id="3" creationId="{A0F13F93-5F09-38A5-D979-884F5D6B0A73}"/>
          </ac:spMkLst>
        </pc:spChg>
      </pc:sldChg>
      <pc:sldChg chg="modSp add modAnim">
        <pc:chgData name="Anna Black" userId="abd8650f-8008-420e-82e2-aa99da7ffd4d" providerId="ADAL" clId="{9550241F-F92A-4709-AFBD-AF95D7E87082}" dt="2024-04-05T21:32:32.114" v="2353" actId="20577"/>
        <pc:sldMkLst>
          <pc:docMk/>
          <pc:sldMk cId="2606439949" sldId="309"/>
        </pc:sldMkLst>
        <pc:spChg chg="mod">
          <ac:chgData name="Anna Black" userId="abd8650f-8008-420e-82e2-aa99da7ffd4d" providerId="ADAL" clId="{9550241F-F92A-4709-AFBD-AF95D7E87082}" dt="2024-04-05T21:32:32.114" v="2353" actId="20577"/>
          <ac:spMkLst>
            <pc:docMk/>
            <pc:sldMk cId="2606439949" sldId="309"/>
            <ac:spMk id="2" creationId="{66949245-C645-7009-3021-81CDAD082BAC}"/>
          </ac:spMkLst>
        </pc:spChg>
        <pc:spChg chg="mod">
          <ac:chgData name="Anna Black" userId="abd8650f-8008-420e-82e2-aa99da7ffd4d" providerId="ADAL" clId="{9550241F-F92A-4709-AFBD-AF95D7E87082}" dt="2024-04-05T19:31:20.946" v="2225" actId="20577"/>
          <ac:spMkLst>
            <pc:docMk/>
            <pc:sldMk cId="2606439949" sldId="309"/>
            <ac:spMk id="3" creationId="{A0F13F93-5F09-38A5-D979-884F5D6B0A7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8D7E4D-CB7F-4BEC-A0D6-8C18D54D629B}" type="doc">
      <dgm:prSet loTypeId="urn:microsoft.com/office/officeart/2005/8/layout/pyramid1" loCatId="pyramid" qsTypeId="urn:microsoft.com/office/officeart/2005/8/quickstyle/3d4" qsCatId="3D" csTypeId="urn:microsoft.com/office/officeart/2005/8/colors/accent1_3" csCatId="accent1" phldr="1"/>
      <dgm:spPr/>
    </dgm:pt>
    <dgm:pt modelId="{CA079BF2-6050-4C69-A280-E05CE3DCF7CC}">
      <dgm:prSet phldrT="[Text]" custT="1"/>
      <dgm:spPr/>
      <dgm:t>
        <a:bodyPr/>
        <a:lstStyle/>
        <a:p>
          <a:pPr>
            <a:lnSpc>
              <a:spcPct val="500000"/>
            </a:lnSpc>
          </a:pPr>
          <a:r>
            <a:rPr lang="en-GB" sz="1400" b="1" dirty="0">
              <a:solidFill>
                <a:schemeClr val="bg1"/>
              </a:solidFill>
              <a:latin typeface="Albert Sans"/>
            </a:rPr>
            <a:t>pleasurable</a:t>
          </a:r>
        </a:p>
      </dgm:t>
    </dgm:pt>
    <dgm:pt modelId="{3E9367FE-1D3D-4D66-AB54-2ADCDF90C90F}" type="parTrans" cxnId="{A63BD56A-B38D-4CFC-9DCD-A6238CFBA999}">
      <dgm:prSet/>
      <dgm:spPr/>
      <dgm:t>
        <a:bodyPr/>
        <a:lstStyle/>
        <a:p>
          <a:endParaRPr lang="en-GB" sz="1400">
            <a:solidFill>
              <a:schemeClr val="bg1"/>
            </a:solidFill>
          </a:endParaRPr>
        </a:p>
      </dgm:t>
    </dgm:pt>
    <dgm:pt modelId="{3408E2BD-5C33-4D56-93AC-F9869CCAE539}" type="sibTrans" cxnId="{A63BD56A-B38D-4CFC-9DCD-A6238CFBA999}">
      <dgm:prSet/>
      <dgm:spPr/>
      <dgm:t>
        <a:bodyPr/>
        <a:lstStyle/>
        <a:p>
          <a:endParaRPr lang="en-GB" sz="1400">
            <a:solidFill>
              <a:schemeClr val="bg1"/>
            </a:solidFill>
          </a:endParaRPr>
        </a:p>
      </dgm:t>
    </dgm:pt>
    <dgm:pt modelId="{7270BFB5-E746-481D-9377-0C8FC13C6937}">
      <dgm:prSet phldrT="[Text]" custT="1"/>
      <dgm:spPr/>
      <dgm:t>
        <a:bodyPr/>
        <a:lstStyle/>
        <a:p>
          <a:pPr>
            <a:lnSpc>
              <a:spcPct val="450000"/>
            </a:lnSpc>
          </a:pPr>
          <a:r>
            <a:rPr lang="en-GB" sz="1400" b="1" dirty="0">
              <a:solidFill>
                <a:schemeClr val="bg1"/>
              </a:solidFill>
              <a:latin typeface="Albert Sans"/>
            </a:rPr>
            <a:t>functional</a:t>
          </a:r>
        </a:p>
      </dgm:t>
    </dgm:pt>
    <dgm:pt modelId="{CFF5603F-AEE0-4164-A40A-AE37AFECD55B}" type="parTrans" cxnId="{1A1C0255-09F0-4EE4-9BE4-7124247E5891}">
      <dgm:prSet/>
      <dgm:spPr/>
      <dgm:t>
        <a:bodyPr/>
        <a:lstStyle/>
        <a:p>
          <a:endParaRPr lang="en-GB" sz="1400">
            <a:solidFill>
              <a:schemeClr val="bg1"/>
            </a:solidFill>
          </a:endParaRPr>
        </a:p>
      </dgm:t>
    </dgm:pt>
    <dgm:pt modelId="{E4C58888-CC76-4805-85C9-ECF65F029AED}" type="sibTrans" cxnId="{1A1C0255-09F0-4EE4-9BE4-7124247E5891}">
      <dgm:prSet/>
      <dgm:spPr/>
      <dgm:t>
        <a:bodyPr/>
        <a:lstStyle/>
        <a:p>
          <a:endParaRPr lang="en-GB" sz="1400">
            <a:solidFill>
              <a:schemeClr val="bg1"/>
            </a:solidFill>
          </a:endParaRPr>
        </a:p>
      </dgm:t>
    </dgm:pt>
    <dgm:pt modelId="{BE6221AB-7226-45DE-96C0-750A98847683}">
      <dgm:prSet phldrT="[Text]" custT="1"/>
      <dgm:spPr/>
      <dgm:t>
        <a:bodyPr/>
        <a:lstStyle/>
        <a:p>
          <a:pPr>
            <a:lnSpc>
              <a:spcPct val="450000"/>
            </a:lnSpc>
          </a:pPr>
          <a:r>
            <a:rPr lang="en-GB" sz="1400" b="1" dirty="0">
              <a:solidFill>
                <a:schemeClr val="bg1"/>
              </a:solidFill>
              <a:latin typeface="Albert Sans"/>
            </a:rPr>
            <a:t>usable</a:t>
          </a:r>
        </a:p>
      </dgm:t>
    </dgm:pt>
    <dgm:pt modelId="{C2893032-C6CA-4088-BA98-8A4C1F3CFA8B}" type="parTrans" cxnId="{FAC4D891-651B-49AB-B7D3-3870244BF241}">
      <dgm:prSet/>
      <dgm:spPr/>
      <dgm:t>
        <a:bodyPr/>
        <a:lstStyle/>
        <a:p>
          <a:endParaRPr lang="en-GB" sz="1400">
            <a:solidFill>
              <a:schemeClr val="bg1"/>
            </a:solidFill>
          </a:endParaRPr>
        </a:p>
      </dgm:t>
    </dgm:pt>
    <dgm:pt modelId="{95F11F73-C680-4E84-9ED4-771A9C354CE5}" type="sibTrans" cxnId="{FAC4D891-651B-49AB-B7D3-3870244BF241}">
      <dgm:prSet/>
      <dgm:spPr/>
      <dgm:t>
        <a:bodyPr/>
        <a:lstStyle/>
        <a:p>
          <a:endParaRPr lang="en-GB" sz="1400">
            <a:solidFill>
              <a:schemeClr val="bg1"/>
            </a:solidFill>
          </a:endParaRPr>
        </a:p>
      </dgm:t>
    </dgm:pt>
    <dgm:pt modelId="{A9352571-F690-4598-A039-24619406CE8D}">
      <dgm:prSet phldrT="[Text]" custT="1"/>
      <dgm:spPr/>
      <dgm:t>
        <a:bodyPr/>
        <a:lstStyle/>
        <a:p>
          <a:pPr>
            <a:lnSpc>
              <a:spcPct val="450000"/>
            </a:lnSpc>
          </a:pPr>
          <a:r>
            <a:rPr lang="en-GB" sz="1400" b="1" dirty="0">
              <a:solidFill>
                <a:schemeClr val="bg1"/>
              </a:solidFill>
              <a:latin typeface="Albert Sans"/>
            </a:rPr>
            <a:t>reliable</a:t>
          </a:r>
        </a:p>
      </dgm:t>
    </dgm:pt>
    <dgm:pt modelId="{F1C09E38-DB48-44B5-91A2-DECBE1B43160}" type="parTrans" cxnId="{2AE56374-3544-45BE-ADCF-9886D719D96E}">
      <dgm:prSet/>
      <dgm:spPr/>
      <dgm:t>
        <a:bodyPr/>
        <a:lstStyle/>
        <a:p>
          <a:endParaRPr lang="en-GB" sz="1400">
            <a:solidFill>
              <a:schemeClr val="bg1"/>
            </a:solidFill>
          </a:endParaRPr>
        </a:p>
      </dgm:t>
    </dgm:pt>
    <dgm:pt modelId="{C2FB3827-25E1-4397-BCE2-5527A807AD20}" type="sibTrans" cxnId="{2AE56374-3544-45BE-ADCF-9886D719D96E}">
      <dgm:prSet/>
      <dgm:spPr/>
      <dgm:t>
        <a:bodyPr/>
        <a:lstStyle/>
        <a:p>
          <a:endParaRPr lang="en-GB" sz="1400">
            <a:solidFill>
              <a:schemeClr val="bg1"/>
            </a:solidFill>
          </a:endParaRPr>
        </a:p>
      </dgm:t>
    </dgm:pt>
    <dgm:pt modelId="{AFA20D05-9988-4AF9-ADB4-50B4360FBBB9}" type="pres">
      <dgm:prSet presAssocID="{888D7E4D-CB7F-4BEC-A0D6-8C18D54D629B}" presName="Name0" presStyleCnt="0">
        <dgm:presLayoutVars>
          <dgm:dir/>
          <dgm:animLvl val="lvl"/>
          <dgm:resizeHandles val="exact"/>
        </dgm:presLayoutVars>
      </dgm:prSet>
      <dgm:spPr/>
    </dgm:pt>
    <dgm:pt modelId="{C0658FC4-1B0B-4A90-A17D-D7F819BFA3F3}" type="pres">
      <dgm:prSet presAssocID="{CA079BF2-6050-4C69-A280-E05CE3DCF7CC}" presName="Name8" presStyleCnt="0"/>
      <dgm:spPr/>
    </dgm:pt>
    <dgm:pt modelId="{85DCEAE6-8B76-42BA-BAFF-48E859A7ECA4}" type="pres">
      <dgm:prSet presAssocID="{CA079BF2-6050-4C69-A280-E05CE3DCF7CC}" presName="level" presStyleLbl="node1" presStyleIdx="0" presStyleCnt="4">
        <dgm:presLayoutVars>
          <dgm:chMax val="1"/>
          <dgm:bulletEnabled val="1"/>
        </dgm:presLayoutVars>
      </dgm:prSet>
      <dgm:spPr/>
    </dgm:pt>
    <dgm:pt modelId="{F46F8FF5-3D26-4798-9D0A-31F575A55D31}" type="pres">
      <dgm:prSet presAssocID="{CA079BF2-6050-4C69-A280-E05CE3DCF7CC}" presName="levelTx" presStyleLbl="revTx" presStyleIdx="0" presStyleCnt="0">
        <dgm:presLayoutVars>
          <dgm:chMax val="1"/>
          <dgm:bulletEnabled val="1"/>
        </dgm:presLayoutVars>
      </dgm:prSet>
      <dgm:spPr/>
    </dgm:pt>
    <dgm:pt modelId="{9D05589E-EF19-44C1-BE70-EAF756CE5F74}" type="pres">
      <dgm:prSet presAssocID="{BE6221AB-7226-45DE-96C0-750A98847683}" presName="Name8" presStyleCnt="0"/>
      <dgm:spPr/>
    </dgm:pt>
    <dgm:pt modelId="{15265572-3023-4775-826C-BF93E391CFB3}" type="pres">
      <dgm:prSet presAssocID="{BE6221AB-7226-45DE-96C0-750A98847683}" presName="level" presStyleLbl="node1" presStyleIdx="1" presStyleCnt="4">
        <dgm:presLayoutVars>
          <dgm:chMax val="1"/>
          <dgm:bulletEnabled val="1"/>
        </dgm:presLayoutVars>
      </dgm:prSet>
      <dgm:spPr/>
    </dgm:pt>
    <dgm:pt modelId="{25CA6F63-51F4-4345-B526-044A2F31D73C}" type="pres">
      <dgm:prSet presAssocID="{BE6221AB-7226-45DE-96C0-750A98847683}" presName="levelTx" presStyleLbl="revTx" presStyleIdx="0" presStyleCnt="0">
        <dgm:presLayoutVars>
          <dgm:chMax val="1"/>
          <dgm:bulletEnabled val="1"/>
        </dgm:presLayoutVars>
      </dgm:prSet>
      <dgm:spPr/>
    </dgm:pt>
    <dgm:pt modelId="{4C253B1B-1DD5-46DB-BFBC-E6A0A0A12F1A}" type="pres">
      <dgm:prSet presAssocID="{A9352571-F690-4598-A039-24619406CE8D}" presName="Name8" presStyleCnt="0"/>
      <dgm:spPr/>
    </dgm:pt>
    <dgm:pt modelId="{78B11116-FCD6-4A44-BE56-372CF45FC550}" type="pres">
      <dgm:prSet presAssocID="{A9352571-F690-4598-A039-24619406CE8D}" presName="level" presStyleLbl="node1" presStyleIdx="2" presStyleCnt="4">
        <dgm:presLayoutVars>
          <dgm:chMax val="1"/>
          <dgm:bulletEnabled val="1"/>
        </dgm:presLayoutVars>
      </dgm:prSet>
      <dgm:spPr/>
    </dgm:pt>
    <dgm:pt modelId="{5755DE1D-7084-44F5-9483-624B9D4760B8}" type="pres">
      <dgm:prSet presAssocID="{A9352571-F690-4598-A039-24619406CE8D}" presName="levelTx" presStyleLbl="revTx" presStyleIdx="0" presStyleCnt="0">
        <dgm:presLayoutVars>
          <dgm:chMax val="1"/>
          <dgm:bulletEnabled val="1"/>
        </dgm:presLayoutVars>
      </dgm:prSet>
      <dgm:spPr/>
    </dgm:pt>
    <dgm:pt modelId="{9AF08CE0-1BA4-47B1-B1C0-9EB87FABD50C}" type="pres">
      <dgm:prSet presAssocID="{7270BFB5-E746-481D-9377-0C8FC13C6937}" presName="Name8" presStyleCnt="0"/>
      <dgm:spPr/>
    </dgm:pt>
    <dgm:pt modelId="{B30DE239-1EBF-4C97-93DE-5024D5C85112}" type="pres">
      <dgm:prSet presAssocID="{7270BFB5-E746-481D-9377-0C8FC13C6937}" presName="level" presStyleLbl="node1" presStyleIdx="3" presStyleCnt="4">
        <dgm:presLayoutVars>
          <dgm:chMax val="1"/>
          <dgm:bulletEnabled val="1"/>
        </dgm:presLayoutVars>
      </dgm:prSet>
      <dgm:spPr/>
    </dgm:pt>
    <dgm:pt modelId="{1CF63553-AA71-429E-B538-CA939BD4C39F}" type="pres">
      <dgm:prSet presAssocID="{7270BFB5-E746-481D-9377-0C8FC13C6937}" presName="levelTx" presStyleLbl="revTx" presStyleIdx="0" presStyleCnt="0">
        <dgm:presLayoutVars>
          <dgm:chMax val="1"/>
          <dgm:bulletEnabled val="1"/>
        </dgm:presLayoutVars>
      </dgm:prSet>
      <dgm:spPr/>
    </dgm:pt>
  </dgm:ptLst>
  <dgm:cxnLst>
    <dgm:cxn modelId="{D3097525-7B42-4225-AF72-1AB1F6F683EC}" type="presOf" srcId="{BE6221AB-7226-45DE-96C0-750A98847683}" destId="{25CA6F63-51F4-4345-B526-044A2F31D73C}" srcOrd="1" destOrd="0" presId="urn:microsoft.com/office/officeart/2005/8/layout/pyramid1"/>
    <dgm:cxn modelId="{A66C5130-C3C7-4611-9811-98BF2392B070}" type="presOf" srcId="{BE6221AB-7226-45DE-96C0-750A98847683}" destId="{15265572-3023-4775-826C-BF93E391CFB3}" srcOrd="0" destOrd="0" presId="urn:microsoft.com/office/officeart/2005/8/layout/pyramid1"/>
    <dgm:cxn modelId="{CF03BF40-BEA4-4F9A-BC3B-CE070E1B4EDE}" type="presOf" srcId="{7270BFB5-E746-481D-9377-0C8FC13C6937}" destId="{1CF63553-AA71-429E-B538-CA939BD4C39F}" srcOrd="1" destOrd="0" presId="urn:microsoft.com/office/officeart/2005/8/layout/pyramid1"/>
    <dgm:cxn modelId="{BC33C644-5AC1-4CBD-8DF5-CC4C67B6B56C}" type="presOf" srcId="{A9352571-F690-4598-A039-24619406CE8D}" destId="{78B11116-FCD6-4A44-BE56-372CF45FC550}" srcOrd="0" destOrd="0" presId="urn:microsoft.com/office/officeart/2005/8/layout/pyramid1"/>
    <dgm:cxn modelId="{A63BD56A-B38D-4CFC-9DCD-A6238CFBA999}" srcId="{888D7E4D-CB7F-4BEC-A0D6-8C18D54D629B}" destId="{CA079BF2-6050-4C69-A280-E05CE3DCF7CC}" srcOrd="0" destOrd="0" parTransId="{3E9367FE-1D3D-4D66-AB54-2ADCDF90C90F}" sibTransId="{3408E2BD-5C33-4D56-93AC-F9869CCAE539}"/>
    <dgm:cxn modelId="{73E71E73-F6CF-47E5-81CD-D9DCCA04B006}" type="presOf" srcId="{888D7E4D-CB7F-4BEC-A0D6-8C18D54D629B}" destId="{AFA20D05-9988-4AF9-ADB4-50B4360FBBB9}" srcOrd="0" destOrd="0" presId="urn:microsoft.com/office/officeart/2005/8/layout/pyramid1"/>
    <dgm:cxn modelId="{2AE56374-3544-45BE-ADCF-9886D719D96E}" srcId="{888D7E4D-CB7F-4BEC-A0D6-8C18D54D629B}" destId="{A9352571-F690-4598-A039-24619406CE8D}" srcOrd="2" destOrd="0" parTransId="{F1C09E38-DB48-44B5-91A2-DECBE1B43160}" sibTransId="{C2FB3827-25E1-4397-BCE2-5527A807AD20}"/>
    <dgm:cxn modelId="{1A1C0255-09F0-4EE4-9BE4-7124247E5891}" srcId="{888D7E4D-CB7F-4BEC-A0D6-8C18D54D629B}" destId="{7270BFB5-E746-481D-9377-0C8FC13C6937}" srcOrd="3" destOrd="0" parTransId="{CFF5603F-AEE0-4164-A40A-AE37AFECD55B}" sibTransId="{E4C58888-CC76-4805-85C9-ECF65F029AED}"/>
    <dgm:cxn modelId="{FAC4D891-651B-49AB-B7D3-3870244BF241}" srcId="{888D7E4D-CB7F-4BEC-A0D6-8C18D54D629B}" destId="{BE6221AB-7226-45DE-96C0-750A98847683}" srcOrd="1" destOrd="0" parTransId="{C2893032-C6CA-4088-BA98-8A4C1F3CFA8B}" sibTransId="{95F11F73-C680-4E84-9ED4-771A9C354CE5}"/>
    <dgm:cxn modelId="{532D7D95-5AF1-457B-9C04-F1967BBF7D1A}" type="presOf" srcId="{CA079BF2-6050-4C69-A280-E05CE3DCF7CC}" destId="{F46F8FF5-3D26-4798-9D0A-31F575A55D31}" srcOrd="1" destOrd="0" presId="urn:microsoft.com/office/officeart/2005/8/layout/pyramid1"/>
    <dgm:cxn modelId="{F39F66A0-209A-49D4-8F18-75203BD97CA0}" type="presOf" srcId="{7270BFB5-E746-481D-9377-0C8FC13C6937}" destId="{B30DE239-1EBF-4C97-93DE-5024D5C85112}" srcOrd="0" destOrd="0" presId="urn:microsoft.com/office/officeart/2005/8/layout/pyramid1"/>
    <dgm:cxn modelId="{D681A4A1-02D7-4AE2-8D36-ACF383599920}" type="presOf" srcId="{CA079BF2-6050-4C69-A280-E05CE3DCF7CC}" destId="{85DCEAE6-8B76-42BA-BAFF-48E859A7ECA4}" srcOrd="0" destOrd="0" presId="urn:microsoft.com/office/officeart/2005/8/layout/pyramid1"/>
    <dgm:cxn modelId="{5A337EED-34A5-49E3-8F3B-F28EA2847195}" type="presOf" srcId="{A9352571-F690-4598-A039-24619406CE8D}" destId="{5755DE1D-7084-44F5-9483-624B9D4760B8}" srcOrd="1" destOrd="0" presId="urn:microsoft.com/office/officeart/2005/8/layout/pyramid1"/>
    <dgm:cxn modelId="{72E7B9FF-CD6B-4E7A-BCFE-7F74465732C8}" type="presParOf" srcId="{AFA20D05-9988-4AF9-ADB4-50B4360FBBB9}" destId="{C0658FC4-1B0B-4A90-A17D-D7F819BFA3F3}" srcOrd="0" destOrd="0" presId="urn:microsoft.com/office/officeart/2005/8/layout/pyramid1"/>
    <dgm:cxn modelId="{320647EB-0367-4C58-8DEB-0358805703AF}" type="presParOf" srcId="{C0658FC4-1B0B-4A90-A17D-D7F819BFA3F3}" destId="{85DCEAE6-8B76-42BA-BAFF-48E859A7ECA4}" srcOrd="0" destOrd="0" presId="urn:microsoft.com/office/officeart/2005/8/layout/pyramid1"/>
    <dgm:cxn modelId="{A7D1E69C-42DA-4D4D-B61B-A3BC0012C5CE}" type="presParOf" srcId="{C0658FC4-1B0B-4A90-A17D-D7F819BFA3F3}" destId="{F46F8FF5-3D26-4798-9D0A-31F575A55D31}" srcOrd="1" destOrd="0" presId="urn:microsoft.com/office/officeart/2005/8/layout/pyramid1"/>
    <dgm:cxn modelId="{C6CE54C3-B3D0-4A16-9D80-0C117DFBE4A4}" type="presParOf" srcId="{AFA20D05-9988-4AF9-ADB4-50B4360FBBB9}" destId="{9D05589E-EF19-44C1-BE70-EAF756CE5F74}" srcOrd="1" destOrd="0" presId="urn:microsoft.com/office/officeart/2005/8/layout/pyramid1"/>
    <dgm:cxn modelId="{5C70B340-B114-4770-A24C-4A0D2CFF0B49}" type="presParOf" srcId="{9D05589E-EF19-44C1-BE70-EAF756CE5F74}" destId="{15265572-3023-4775-826C-BF93E391CFB3}" srcOrd="0" destOrd="0" presId="urn:microsoft.com/office/officeart/2005/8/layout/pyramid1"/>
    <dgm:cxn modelId="{B63E765A-B6C8-4536-9BC7-7558E513CF65}" type="presParOf" srcId="{9D05589E-EF19-44C1-BE70-EAF756CE5F74}" destId="{25CA6F63-51F4-4345-B526-044A2F31D73C}" srcOrd="1" destOrd="0" presId="urn:microsoft.com/office/officeart/2005/8/layout/pyramid1"/>
    <dgm:cxn modelId="{7BB4E103-2970-448E-8812-3D71181FB482}" type="presParOf" srcId="{AFA20D05-9988-4AF9-ADB4-50B4360FBBB9}" destId="{4C253B1B-1DD5-46DB-BFBC-E6A0A0A12F1A}" srcOrd="2" destOrd="0" presId="urn:microsoft.com/office/officeart/2005/8/layout/pyramid1"/>
    <dgm:cxn modelId="{0F196E4F-A01A-4B20-B7B1-DCEBAA3CFE96}" type="presParOf" srcId="{4C253B1B-1DD5-46DB-BFBC-E6A0A0A12F1A}" destId="{78B11116-FCD6-4A44-BE56-372CF45FC550}" srcOrd="0" destOrd="0" presId="urn:microsoft.com/office/officeart/2005/8/layout/pyramid1"/>
    <dgm:cxn modelId="{B22EEEFC-BD22-45E7-91EA-6B173A3A2F06}" type="presParOf" srcId="{4C253B1B-1DD5-46DB-BFBC-E6A0A0A12F1A}" destId="{5755DE1D-7084-44F5-9483-624B9D4760B8}" srcOrd="1" destOrd="0" presId="urn:microsoft.com/office/officeart/2005/8/layout/pyramid1"/>
    <dgm:cxn modelId="{C9537FEA-9A8B-4053-B3B7-7834D942313A}" type="presParOf" srcId="{AFA20D05-9988-4AF9-ADB4-50B4360FBBB9}" destId="{9AF08CE0-1BA4-47B1-B1C0-9EB87FABD50C}" srcOrd="3" destOrd="0" presId="urn:microsoft.com/office/officeart/2005/8/layout/pyramid1"/>
    <dgm:cxn modelId="{1BBB7E67-7026-4E80-B457-F18D27694C9A}" type="presParOf" srcId="{9AF08CE0-1BA4-47B1-B1C0-9EB87FABD50C}" destId="{B30DE239-1EBF-4C97-93DE-5024D5C85112}" srcOrd="0" destOrd="0" presId="urn:microsoft.com/office/officeart/2005/8/layout/pyramid1"/>
    <dgm:cxn modelId="{B6D79064-0062-4339-8643-11BA8E7F83FE}" type="presParOf" srcId="{9AF08CE0-1BA4-47B1-B1C0-9EB87FABD50C}" destId="{1CF63553-AA71-429E-B538-CA939BD4C39F}"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DCEAE6-8B76-42BA-BAFF-48E859A7ECA4}">
      <dsp:nvSpPr>
        <dsp:cNvPr id="0" name=""/>
        <dsp:cNvSpPr/>
      </dsp:nvSpPr>
      <dsp:spPr>
        <a:xfrm>
          <a:off x="2030674" y="0"/>
          <a:ext cx="1353782" cy="1073370"/>
        </a:xfrm>
        <a:prstGeom prst="trapezoid">
          <a:avLst>
            <a:gd name="adj" fmla="val 63062"/>
          </a:avLst>
        </a:prstGeom>
        <a:solidFill>
          <a:schemeClr val="accent1">
            <a:shade val="8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500000"/>
            </a:lnSpc>
            <a:spcBef>
              <a:spcPct val="0"/>
            </a:spcBef>
            <a:spcAft>
              <a:spcPct val="35000"/>
            </a:spcAft>
            <a:buNone/>
          </a:pPr>
          <a:r>
            <a:rPr lang="en-GB" sz="1400" b="1" kern="1200" dirty="0">
              <a:solidFill>
                <a:schemeClr val="bg1"/>
              </a:solidFill>
              <a:latin typeface="Albert Sans"/>
            </a:rPr>
            <a:t>pleasurable</a:t>
          </a:r>
        </a:p>
      </dsp:txBody>
      <dsp:txXfrm>
        <a:off x="2030674" y="0"/>
        <a:ext cx="1353782" cy="1073370"/>
      </dsp:txXfrm>
    </dsp:sp>
    <dsp:sp modelId="{15265572-3023-4775-826C-BF93E391CFB3}">
      <dsp:nvSpPr>
        <dsp:cNvPr id="0" name=""/>
        <dsp:cNvSpPr/>
      </dsp:nvSpPr>
      <dsp:spPr>
        <a:xfrm>
          <a:off x="1353782" y="1073370"/>
          <a:ext cx="2707565" cy="1073370"/>
        </a:xfrm>
        <a:prstGeom prst="trapezoid">
          <a:avLst>
            <a:gd name="adj" fmla="val 63062"/>
          </a:avLst>
        </a:prstGeom>
        <a:solidFill>
          <a:schemeClr val="accent1">
            <a:shade val="80000"/>
            <a:hueOff val="-97677"/>
            <a:satOff val="-2454"/>
            <a:lumOff val="11291"/>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450000"/>
            </a:lnSpc>
            <a:spcBef>
              <a:spcPct val="0"/>
            </a:spcBef>
            <a:spcAft>
              <a:spcPct val="35000"/>
            </a:spcAft>
            <a:buNone/>
          </a:pPr>
          <a:r>
            <a:rPr lang="en-GB" sz="1400" b="1" kern="1200" dirty="0">
              <a:solidFill>
                <a:schemeClr val="bg1"/>
              </a:solidFill>
              <a:latin typeface="Albert Sans"/>
            </a:rPr>
            <a:t>usable</a:t>
          </a:r>
        </a:p>
      </dsp:txBody>
      <dsp:txXfrm>
        <a:off x="1827606" y="1073370"/>
        <a:ext cx="1759917" cy="1073370"/>
      </dsp:txXfrm>
    </dsp:sp>
    <dsp:sp modelId="{78B11116-FCD6-4A44-BE56-372CF45FC550}">
      <dsp:nvSpPr>
        <dsp:cNvPr id="0" name=""/>
        <dsp:cNvSpPr/>
      </dsp:nvSpPr>
      <dsp:spPr>
        <a:xfrm>
          <a:off x="676891" y="2146741"/>
          <a:ext cx="4061348" cy="1073370"/>
        </a:xfrm>
        <a:prstGeom prst="trapezoid">
          <a:avLst>
            <a:gd name="adj" fmla="val 63062"/>
          </a:avLst>
        </a:prstGeom>
        <a:solidFill>
          <a:schemeClr val="accent1">
            <a:shade val="80000"/>
            <a:hueOff val="-195353"/>
            <a:satOff val="-4908"/>
            <a:lumOff val="22582"/>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450000"/>
            </a:lnSpc>
            <a:spcBef>
              <a:spcPct val="0"/>
            </a:spcBef>
            <a:spcAft>
              <a:spcPct val="35000"/>
            </a:spcAft>
            <a:buNone/>
          </a:pPr>
          <a:r>
            <a:rPr lang="en-GB" sz="1400" b="1" kern="1200" dirty="0">
              <a:solidFill>
                <a:schemeClr val="bg1"/>
              </a:solidFill>
              <a:latin typeface="Albert Sans"/>
            </a:rPr>
            <a:t>reliable</a:t>
          </a:r>
        </a:p>
      </dsp:txBody>
      <dsp:txXfrm>
        <a:off x="1387627" y="2146741"/>
        <a:ext cx="2639876" cy="1073370"/>
      </dsp:txXfrm>
    </dsp:sp>
    <dsp:sp modelId="{B30DE239-1EBF-4C97-93DE-5024D5C85112}">
      <dsp:nvSpPr>
        <dsp:cNvPr id="0" name=""/>
        <dsp:cNvSpPr/>
      </dsp:nvSpPr>
      <dsp:spPr>
        <a:xfrm>
          <a:off x="0" y="3220112"/>
          <a:ext cx="5415131" cy="1073370"/>
        </a:xfrm>
        <a:prstGeom prst="trapezoid">
          <a:avLst>
            <a:gd name="adj" fmla="val 63062"/>
          </a:avLst>
        </a:prstGeom>
        <a:solidFill>
          <a:schemeClr val="accent1">
            <a:shade val="80000"/>
            <a:hueOff val="-293030"/>
            <a:satOff val="-7362"/>
            <a:lumOff val="33873"/>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450000"/>
            </a:lnSpc>
            <a:spcBef>
              <a:spcPct val="0"/>
            </a:spcBef>
            <a:spcAft>
              <a:spcPct val="35000"/>
            </a:spcAft>
            <a:buNone/>
          </a:pPr>
          <a:r>
            <a:rPr lang="en-GB" sz="1400" b="1" kern="1200" dirty="0">
              <a:solidFill>
                <a:schemeClr val="bg1"/>
              </a:solidFill>
              <a:latin typeface="Albert Sans"/>
            </a:rPr>
            <a:t>functional</a:t>
          </a:r>
        </a:p>
      </dsp:txBody>
      <dsp:txXfrm>
        <a:off x="947647" y="3220112"/>
        <a:ext cx="3519835" cy="1073370"/>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145D84-9E3E-464C-B82F-FEA2A7E7B738}" type="datetimeFigureOut">
              <a:rPr lang="en-GB" smtClean="0"/>
              <a:t>12/04/2024</a:t>
            </a:fld>
            <a:endParaRPr lang="en-GB"/>
          </a:p>
        </p:txBody>
      </p:sp>
      <p:sp>
        <p:nvSpPr>
          <p:cNvPr id="4" name="Slide Image Placeholder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FCE45A-6C6E-40DC-83C1-21F9A9E8EB6C}" type="slidenum">
              <a:rPr lang="en-GB" smtClean="0"/>
              <a:t>‹#›</a:t>
            </a:fld>
            <a:endParaRPr lang="en-GB"/>
          </a:p>
        </p:txBody>
      </p:sp>
    </p:spTree>
    <p:extLst>
      <p:ext uri="{BB962C8B-B14F-4D97-AF65-F5344CB8AC3E}">
        <p14:creationId xmlns:p14="http://schemas.microsoft.com/office/powerpoint/2010/main" val="2736604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7439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parato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9364A8-8D01-EE48-26F0-DE75B58C1797}"/>
              </a:ext>
            </a:extLst>
          </p:cNvPr>
          <p:cNvPicPr>
            <a:picLocks noChangeAspect="1"/>
          </p:cNvPicPr>
          <p:nvPr userDrawn="1"/>
        </p:nvPicPr>
        <p:blipFill rotWithShape="1">
          <a:blip r:embed="rId2"/>
          <a:srcRect l="1922" t="24255" r="1828" b="30875"/>
          <a:stretch/>
        </p:blipFill>
        <p:spPr>
          <a:xfrm>
            <a:off x="9720514" y="6739533"/>
            <a:ext cx="3060000" cy="496292"/>
          </a:xfrm>
          <a:prstGeom prst="rect">
            <a:avLst/>
          </a:prstGeom>
        </p:spPr>
      </p:pic>
      <p:sp>
        <p:nvSpPr>
          <p:cNvPr id="7" name="Title 7">
            <a:extLst>
              <a:ext uri="{FF2B5EF4-FFF2-40B4-BE49-F238E27FC236}">
                <a16:creationId xmlns:a16="http://schemas.microsoft.com/office/drawing/2014/main" id="{439715A5-9E6C-FF5F-C1DB-F2F211FAB131}"/>
              </a:ext>
            </a:extLst>
          </p:cNvPr>
          <p:cNvSpPr>
            <a:spLocks noGrp="1"/>
          </p:cNvSpPr>
          <p:nvPr>
            <p:ph type="title" hasCustomPrompt="1"/>
          </p:nvPr>
        </p:nvSpPr>
        <p:spPr>
          <a:xfrm>
            <a:off x="399225" y="3088491"/>
            <a:ext cx="11990895" cy="864479"/>
          </a:xfrm>
        </p:spPr>
        <p:txBody>
          <a:bodyPr>
            <a:noAutofit/>
          </a:bodyPr>
          <a:lstStyle>
            <a:lvl1pPr marL="0" algn="l" defTabSz="964783" rtl="0" eaLnBrk="1" latinLnBrk="0" hangingPunct="1">
              <a:lnSpc>
                <a:spcPct val="85000"/>
              </a:lnSpc>
              <a:spcBef>
                <a:spcPct val="0"/>
              </a:spcBef>
              <a:buNone/>
              <a:defRPr lang="en-GB" sz="5400" b="1" i="0" kern="1200" cap="none" spc="-158" dirty="0">
                <a:solidFill>
                  <a:srgbClr val="FF0000"/>
                </a:solidFill>
                <a:effectLst/>
                <a:latin typeface="Albert Sans Medium" pitchFamily="2" charset="0"/>
                <a:ea typeface="+mj-ea"/>
                <a:cs typeface="+mj-cs"/>
              </a:defRPr>
            </a:lvl1pPr>
          </a:lstStyle>
          <a:p>
            <a:r>
              <a:rPr lang="en-US" dirty="0"/>
              <a:t>Title Click to edit Master title style</a:t>
            </a:r>
            <a:endParaRPr lang="en-GB" dirty="0"/>
          </a:p>
        </p:txBody>
      </p:sp>
    </p:spTree>
    <p:extLst>
      <p:ext uri="{BB962C8B-B14F-4D97-AF65-F5344CB8AC3E}">
        <p14:creationId xmlns:p14="http://schemas.microsoft.com/office/powerpoint/2010/main" val="2139872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ou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with PPC log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9364A8-8D01-EE48-26F0-DE75B58C1797}"/>
              </a:ext>
            </a:extLst>
          </p:cNvPr>
          <p:cNvPicPr>
            <a:picLocks noChangeAspect="1"/>
          </p:cNvPicPr>
          <p:nvPr userDrawn="1"/>
        </p:nvPicPr>
        <p:blipFill rotWithShape="1">
          <a:blip r:embed="rId2"/>
          <a:srcRect l="1922" t="24255" r="1828" b="30875"/>
          <a:stretch/>
        </p:blipFill>
        <p:spPr>
          <a:xfrm>
            <a:off x="9720514" y="6739533"/>
            <a:ext cx="3060000" cy="496292"/>
          </a:xfrm>
          <a:prstGeom prst="rect">
            <a:avLst/>
          </a:prstGeom>
        </p:spPr>
      </p:pic>
    </p:spTree>
    <p:extLst>
      <p:ext uri="{BB962C8B-B14F-4D97-AF65-F5344CB8AC3E}">
        <p14:creationId xmlns:p14="http://schemas.microsoft.com/office/powerpoint/2010/main" val="1482208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ou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 column">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11935329-C4C9-1FEB-3EDE-493C53DC5B78}"/>
              </a:ext>
            </a:extLst>
          </p:cNvPr>
          <p:cNvSpPr>
            <a:spLocks noGrp="1"/>
          </p:cNvSpPr>
          <p:nvPr>
            <p:ph sz="quarter" idx="10" hasCustomPrompt="1"/>
          </p:nvPr>
        </p:nvSpPr>
        <p:spPr>
          <a:xfrm>
            <a:off x="399224" y="1742730"/>
            <a:ext cx="11990895" cy="787395"/>
          </a:xfrm>
          <a:noFill/>
        </p:spPr>
        <p:txBody>
          <a:bodyPr wrap="square">
            <a:spAutoFit/>
          </a:bodyPr>
          <a:lstStyle>
            <a:lvl1pPr>
              <a:lnSpc>
                <a:spcPct val="100000"/>
              </a:lnSpc>
              <a:defRPr lang="en-GB" sz="1800" dirty="0" smtClean="0">
                <a:solidFill>
                  <a:schemeClr val="bg1"/>
                </a:solidFill>
                <a:latin typeface="Albert Sans Light" pitchFamily="2" charset="0"/>
              </a:defRPr>
            </a:lvl1pPr>
          </a:lstStyle>
          <a:p>
            <a:pPr marL="457206" lvl="0" indent="-457206" defTabSz="457200">
              <a:buClr>
                <a:srgbClr val="FF0000"/>
              </a:buClr>
              <a:buFont typeface="Webdings" panose="05030102010509060703" pitchFamily="18" charset="2"/>
              <a:buChar char="a"/>
            </a:pPr>
            <a:r>
              <a:rPr lang="en-GB" dirty="0">
                <a:solidFill>
                  <a:schemeClr val="bg1"/>
                </a:solidFill>
                <a:latin typeface="Albert Sans" pitchFamily="2" charset="0"/>
              </a:rPr>
              <a:t>Text</a:t>
            </a:r>
          </a:p>
          <a:p>
            <a:pPr marL="457206" lvl="0" indent="-457206" defTabSz="457200">
              <a:buClr>
                <a:srgbClr val="FF0000"/>
              </a:buClr>
              <a:buFont typeface="Webdings" panose="05030102010509060703" pitchFamily="18" charset="2"/>
              <a:buChar char="a"/>
            </a:pPr>
            <a:r>
              <a:rPr lang="en-GB" dirty="0">
                <a:solidFill>
                  <a:schemeClr val="bg1"/>
                </a:solidFill>
                <a:latin typeface="Albert Sans" pitchFamily="2" charset="0"/>
              </a:rPr>
              <a:t>Text</a:t>
            </a:r>
          </a:p>
        </p:txBody>
      </p:sp>
      <p:pic>
        <p:nvPicPr>
          <p:cNvPr id="6" name="Picture 5">
            <a:extLst>
              <a:ext uri="{FF2B5EF4-FFF2-40B4-BE49-F238E27FC236}">
                <a16:creationId xmlns:a16="http://schemas.microsoft.com/office/drawing/2014/main" id="{CC9364A8-8D01-EE48-26F0-DE75B58C1797}"/>
              </a:ext>
            </a:extLst>
          </p:cNvPr>
          <p:cNvPicPr>
            <a:picLocks noChangeAspect="1"/>
          </p:cNvPicPr>
          <p:nvPr userDrawn="1"/>
        </p:nvPicPr>
        <p:blipFill rotWithShape="1">
          <a:blip r:embed="rId2"/>
          <a:srcRect l="1922" t="24255" r="1828" b="30875"/>
          <a:stretch/>
        </p:blipFill>
        <p:spPr>
          <a:xfrm>
            <a:off x="9720514" y="6739533"/>
            <a:ext cx="3060000" cy="496292"/>
          </a:xfrm>
          <a:prstGeom prst="rect">
            <a:avLst/>
          </a:prstGeom>
        </p:spPr>
      </p:pic>
      <p:sp>
        <p:nvSpPr>
          <p:cNvPr id="8" name="Title 7">
            <a:extLst>
              <a:ext uri="{FF2B5EF4-FFF2-40B4-BE49-F238E27FC236}">
                <a16:creationId xmlns:a16="http://schemas.microsoft.com/office/drawing/2014/main" id="{0BE438C2-FADE-9C76-DACD-F445631C7683}"/>
              </a:ext>
            </a:extLst>
          </p:cNvPr>
          <p:cNvSpPr>
            <a:spLocks noGrp="1"/>
          </p:cNvSpPr>
          <p:nvPr>
            <p:ph type="title" hasCustomPrompt="1"/>
          </p:nvPr>
        </p:nvSpPr>
        <p:spPr>
          <a:xfrm>
            <a:off x="399225" y="703431"/>
            <a:ext cx="11990895" cy="864479"/>
          </a:xfrm>
        </p:spPr>
        <p:txBody>
          <a:bodyPr>
            <a:normAutofit/>
          </a:bodyPr>
          <a:lstStyle>
            <a:lvl1pPr marL="0" indent="0" algn="l" defTabSz="964783" rtl="0" eaLnBrk="1" latinLnBrk="0" hangingPunct="1">
              <a:lnSpc>
                <a:spcPct val="85000"/>
              </a:lnSpc>
              <a:spcBef>
                <a:spcPct val="0"/>
              </a:spcBef>
              <a:buNone/>
              <a:defRPr lang="en-GB" sz="4000" b="1" i="0" kern="1200" cap="none" spc="-158" dirty="0">
                <a:solidFill>
                  <a:srgbClr val="FF0000"/>
                </a:solidFill>
                <a:effectLst/>
                <a:latin typeface="Albert Sans Medium" pitchFamily="2" charset="0"/>
                <a:ea typeface="+mj-ea"/>
                <a:cs typeface="+mj-cs"/>
              </a:defRPr>
            </a:lvl1pPr>
          </a:lstStyle>
          <a:p>
            <a:r>
              <a:rPr lang="en-US" dirty="0"/>
              <a:t>Title Click to edit Master title style</a:t>
            </a:r>
            <a:endParaRPr lang="en-GB" dirty="0"/>
          </a:p>
        </p:txBody>
      </p:sp>
      <p:sp>
        <p:nvSpPr>
          <p:cNvPr id="2" name="TextBox 1">
            <a:extLst>
              <a:ext uri="{FF2B5EF4-FFF2-40B4-BE49-F238E27FC236}">
                <a16:creationId xmlns:a16="http://schemas.microsoft.com/office/drawing/2014/main" id="{0CD4953F-91F2-531D-6AAF-A6B105E715C7}"/>
              </a:ext>
            </a:extLst>
          </p:cNvPr>
          <p:cNvSpPr txBox="1"/>
          <p:nvPr userDrawn="1"/>
        </p:nvSpPr>
        <p:spPr>
          <a:xfrm>
            <a:off x="904240" y="1016000"/>
            <a:ext cx="184731" cy="369332"/>
          </a:xfrm>
          <a:prstGeom prst="rect">
            <a:avLst/>
          </a:prstGeom>
          <a:noFill/>
        </p:spPr>
        <p:txBody>
          <a:bodyPr wrap="none" rtlCol="0">
            <a:spAutoFit/>
          </a:bodyPr>
          <a:lstStyle/>
          <a:p>
            <a:endParaRPr lang="en-GB" dirty="0"/>
          </a:p>
        </p:txBody>
      </p:sp>
    </p:spTree>
    <p:extLst>
      <p:ext uri="{BB962C8B-B14F-4D97-AF65-F5344CB8AC3E}">
        <p14:creationId xmlns:p14="http://schemas.microsoft.com/office/powerpoint/2010/main" val="242400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ou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Header Line 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616376" y="1514163"/>
            <a:ext cx="11625736" cy="5100252"/>
          </a:xfrm>
        </p:spPr>
        <p:txBody>
          <a:bodyPr/>
          <a:lstStyle>
            <a:lvl1pPr>
              <a:defRPr>
                <a:solidFill>
                  <a:schemeClr val="bg1"/>
                </a:solidFill>
                <a:latin typeface="Albert Sans"/>
              </a:defRPr>
            </a:lvl1pPr>
            <a:lvl2pPr>
              <a:defRPr>
                <a:solidFill>
                  <a:schemeClr val="bg1"/>
                </a:solidFill>
                <a:latin typeface="Albert Sans"/>
              </a:defRPr>
            </a:lvl2pPr>
            <a:lvl3pPr>
              <a:defRPr>
                <a:solidFill>
                  <a:schemeClr val="bg1"/>
                </a:solidFill>
                <a:latin typeface="Albert Sans"/>
              </a:defRPr>
            </a:lvl3pPr>
            <a:lvl4pPr>
              <a:defRPr>
                <a:solidFill>
                  <a:schemeClr val="bg1"/>
                </a:solidFill>
                <a:latin typeface="Albert Sans"/>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3036252" y="-215179"/>
            <a:ext cx="318998" cy="91435"/>
          </a:xfrm>
          <a:prstGeom prst="rect">
            <a:avLst/>
          </a:prstGeom>
          <a:noFill/>
        </p:spPr>
        <p:txBody>
          <a:bodyPr wrap="none" lIns="0" tIns="0" rIns="0" bIns="0" rtlCol="0">
            <a:spAutoFit/>
          </a:bodyPr>
          <a:lstStyle/>
          <a:p>
            <a:pPr algn="l"/>
            <a:r>
              <a:rPr lang="en-US" sz="594"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616377" y="1286369"/>
            <a:ext cx="1163243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8DD32AD2-2126-7DE1-5DD2-43E98EB9A4AA}"/>
              </a:ext>
            </a:extLst>
          </p:cNvPr>
          <p:cNvPicPr>
            <a:picLocks noChangeAspect="1"/>
          </p:cNvPicPr>
          <p:nvPr userDrawn="1"/>
        </p:nvPicPr>
        <p:blipFill rotWithShape="1">
          <a:blip r:embed="rId2"/>
          <a:srcRect l="1922" t="24255" r="1828" b="30875"/>
          <a:stretch/>
        </p:blipFill>
        <p:spPr>
          <a:xfrm>
            <a:off x="9720514" y="6739533"/>
            <a:ext cx="3060000" cy="496292"/>
          </a:xfrm>
          <a:prstGeom prst="rect">
            <a:avLst/>
          </a:prstGeom>
        </p:spPr>
      </p:pic>
    </p:spTree>
    <p:extLst>
      <p:ext uri="{BB962C8B-B14F-4D97-AF65-F5344CB8AC3E}">
        <p14:creationId xmlns:p14="http://schemas.microsoft.com/office/powerpoint/2010/main" val="1942091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out)">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0245" y="2488321"/>
            <a:ext cx="3691367" cy="2591819"/>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734331" y="838502"/>
            <a:ext cx="6277753" cy="554671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48992" y="337672"/>
            <a:ext cx="3859054" cy="337672"/>
          </a:xfrm>
          <a:prstGeom prst="rect">
            <a:avLst/>
          </a:prstGeom>
        </p:spPr>
        <p:txBody>
          <a:bodyPr vert="horz" lIns="91440" tIns="45720" rIns="91440" bIns="45720" rtlCol="0" anchor="ctr"/>
          <a:lstStyle>
            <a:lvl1pPr algn="l">
              <a:defRPr sz="1055">
                <a:solidFill>
                  <a:schemeClr val="tx1">
                    <a:tint val="75000"/>
                  </a:schemeClr>
                </a:solidFill>
              </a:defRPr>
            </a:lvl1pPr>
          </a:lstStyle>
          <a:p>
            <a:fld id="{56EC6B40-15A9-4710-8BF6-4D0A64A8F4CE}" type="datetimeFigureOut">
              <a:rPr lang="en-GB" smtClean="0"/>
              <a:t>12/04/2024</a:t>
            </a:fld>
            <a:endParaRPr lang="en-GB" dirty="0"/>
          </a:p>
        </p:txBody>
      </p:sp>
      <p:sp>
        <p:nvSpPr>
          <p:cNvPr id="5" name="Footer Placeholder 4"/>
          <p:cNvSpPr>
            <a:spLocks noGrp="1"/>
          </p:cNvSpPr>
          <p:nvPr>
            <p:ph type="ftr" sz="quarter" idx="3"/>
          </p:nvPr>
        </p:nvSpPr>
        <p:spPr>
          <a:xfrm>
            <a:off x="848992" y="6570129"/>
            <a:ext cx="11171961" cy="337672"/>
          </a:xfrm>
          <a:prstGeom prst="rect">
            <a:avLst/>
          </a:prstGeom>
        </p:spPr>
        <p:txBody>
          <a:bodyPr vert="horz" lIns="91440" tIns="45720" rIns="91440" bIns="45720" rtlCol="0" anchor="ctr"/>
          <a:lstStyle>
            <a:lvl1pPr algn="r">
              <a:defRPr sz="1055">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11046542" y="337672"/>
            <a:ext cx="964763" cy="337672"/>
          </a:xfrm>
          <a:prstGeom prst="rect">
            <a:avLst/>
          </a:prstGeom>
        </p:spPr>
        <p:txBody>
          <a:bodyPr vert="horz" lIns="91440" tIns="45720" rIns="91440" bIns="45720" rtlCol="0" anchor="ctr"/>
          <a:lstStyle>
            <a:lvl1pPr algn="r">
              <a:defRPr sz="1055">
                <a:solidFill>
                  <a:schemeClr val="tx1">
                    <a:tint val="75000"/>
                  </a:schemeClr>
                </a:solidFill>
              </a:defRPr>
            </a:lvl1pPr>
          </a:lstStyle>
          <a:p>
            <a:fld id="{253277DC-783C-468E-B6B1-0126D35CE241}" type="slidenum">
              <a:rPr lang="en-GB" smtClean="0"/>
              <a:t>‹#›</a:t>
            </a:fld>
            <a:endParaRPr lang="en-GB" dirty="0"/>
          </a:p>
        </p:txBody>
      </p:sp>
      <p:pic>
        <p:nvPicPr>
          <p:cNvPr id="7" name="Picture 6">
            <a:extLst>
              <a:ext uri="{FF2B5EF4-FFF2-40B4-BE49-F238E27FC236}">
                <a16:creationId xmlns:a16="http://schemas.microsoft.com/office/drawing/2014/main" id="{ECD9A5DB-79EB-86CA-FC96-A465976398FD}"/>
              </a:ext>
            </a:extLst>
          </p:cNvPr>
          <p:cNvPicPr>
            <a:picLocks noChangeAspect="1"/>
          </p:cNvPicPr>
          <p:nvPr userDrawn="1"/>
        </p:nvPicPr>
        <p:blipFill rotWithShape="1">
          <a:blip r:embed="rId7"/>
          <a:srcRect l="1922" t="24255" r="1828" b="30875"/>
          <a:stretch/>
        </p:blipFill>
        <p:spPr>
          <a:xfrm>
            <a:off x="9720514" y="6739533"/>
            <a:ext cx="3060000" cy="496292"/>
          </a:xfrm>
          <a:prstGeom prst="rect">
            <a:avLst/>
          </a:prstGeom>
        </p:spPr>
      </p:pic>
    </p:spTree>
    <p:extLst>
      <p:ext uri="{BB962C8B-B14F-4D97-AF65-F5344CB8AC3E}">
        <p14:creationId xmlns:p14="http://schemas.microsoft.com/office/powerpoint/2010/main" val="2261429696"/>
      </p:ext>
    </p:extLst>
  </p:cSld>
  <p:clrMap bg1="lt1" tx1="dk1" bg2="lt2" tx2="dk2" accent1="accent1" accent2="accent2" accent3="accent3" accent4="accent4" accent5="accent5" accent6="accent6" hlink="hlink" folHlink="folHlink"/>
  <p:sldLayoutIdLst>
    <p:sldLayoutId id="2147483707" r:id="rId1"/>
    <p:sldLayoutId id="2147483714" r:id="rId2"/>
    <p:sldLayoutId id="2147483716" r:id="rId3"/>
    <p:sldLayoutId id="2147483715" r:id="rId4"/>
    <p:sldLayoutId id="2147483713" r:id="rId5"/>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ou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ctr" defTabSz="964783" rtl="0" eaLnBrk="1" latinLnBrk="0" hangingPunct="1">
        <a:lnSpc>
          <a:spcPct val="85000"/>
        </a:lnSpc>
        <a:spcBef>
          <a:spcPct val="0"/>
        </a:spcBef>
        <a:buNone/>
        <a:defRPr sz="4220" b="0" i="0" kern="1200" cap="none" spc="-158">
          <a:solidFill>
            <a:schemeClr val="tx1"/>
          </a:solidFill>
          <a:effectLst/>
          <a:latin typeface="+mj-lt"/>
          <a:ea typeface="+mj-ea"/>
          <a:cs typeface="+mj-cs"/>
        </a:defRPr>
      </a:lvl1pPr>
    </p:titleStyle>
    <p:bodyStyle>
      <a:lvl1pPr marL="241196" indent="-241196" algn="l" defTabSz="964783" rtl="0" eaLnBrk="1" latinLnBrk="0" hangingPunct="1">
        <a:lnSpc>
          <a:spcPct val="120000"/>
        </a:lnSpc>
        <a:spcBef>
          <a:spcPts val="1055"/>
        </a:spcBef>
        <a:buClr>
          <a:schemeClr val="accent1"/>
        </a:buClr>
        <a:buSzPct val="110000"/>
        <a:buFont typeface="Wingdings" panose="05000000000000000000" pitchFamily="2" charset="2"/>
        <a:buChar char="§"/>
        <a:defRPr sz="1899" kern="1200">
          <a:solidFill>
            <a:schemeClr val="tx1"/>
          </a:solidFill>
          <a:effectLst/>
          <a:latin typeface="+mn-lt"/>
          <a:ea typeface="+mn-ea"/>
          <a:cs typeface="+mn-cs"/>
        </a:defRPr>
      </a:lvl1pPr>
      <a:lvl2pPr marL="72358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688" kern="1200">
          <a:solidFill>
            <a:schemeClr val="tx1"/>
          </a:solidFill>
          <a:effectLst/>
          <a:latin typeface="+mn-lt"/>
          <a:ea typeface="+mn-ea"/>
          <a:cs typeface="+mn-cs"/>
        </a:defRPr>
      </a:lvl2pPr>
      <a:lvl3pPr marL="1205979"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477" kern="1200">
          <a:solidFill>
            <a:schemeClr val="tx1"/>
          </a:solidFill>
          <a:effectLst/>
          <a:latin typeface="+mn-lt"/>
          <a:ea typeface="+mn-ea"/>
          <a:cs typeface="+mn-cs"/>
        </a:defRPr>
      </a:lvl3pPr>
      <a:lvl4pPr marL="1688371"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4pPr>
      <a:lvl5pPr marL="2170763"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5pPr>
      <a:lvl6pPr marL="2653154"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6pPr>
      <a:lvl7pPr marL="3135546"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7pPr>
      <a:lvl8pPr marL="361793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8pPr>
      <a:lvl9pPr marL="4100330"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9pPr>
    </p:bodyStyle>
    <p:otherStyle>
      <a:defPPr>
        <a:defRPr lang="en-US"/>
      </a:defPPr>
      <a:lvl1pPr marL="0" algn="l" defTabSz="964783" rtl="0" eaLnBrk="1" latinLnBrk="0" hangingPunct="1">
        <a:defRPr sz="1899" kern="1200">
          <a:solidFill>
            <a:schemeClr val="tx1"/>
          </a:solidFill>
          <a:latin typeface="+mn-lt"/>
          <a:ea typeface="+mn-ea"/>
          <a:cs typeface="+mn-cs"/>
        </a:defRPr>
      </a:lvl1pPr>
      <a:lvl2pPr marL="482392" algn="l" defTabSz="964783" rtl="0" eaLnBrk="1" latinLnBrk="0" hangingPunct="1">
        <a:defRPr sz="1899" kern="1200">
          <a:solidFill>
            <a:schemeClr val="tx1"/>
          </a:solidFill>
          <a:latin typeface="+mn-lt"/>
          <a:ea typeface="+mn-ea"/>
          <a:cs typeface="+mn-cs"/>
        </a:defRPr>
      </a:lvl2pPr>
      <a:lvl3pPr marL="964783" algn="l" defTabSz="964783" rtl="0" eaLnBrk="1" latinLnBrk="0" hangingPunct="1">
        <a:defRPr sz="1899" kern="1200">
          <a:solidFill>
            <a:schemeClr val="tx1"/>
          </a:solidFill>
          <a:latin typeface="+mn-lt"/>
          <a:ea typeface="+mn-ea"/>
          <a:cs typeface="+mn-cs"/>
        </a:defRPr>
      </a:lvl3pPr>
      <a:lvl4pPr marL="1447175" algn="l" defTabSz="964783" rtl="0" eaLnBrk="1" latinLnBrk="0" hangingPunct="1">
        <a:defRPr sz="1899" kern="1200">
          <a:solidFill>
            <a:schemeClr val="tx1"/>
          </a:solidFill>
          <a:latin typeface="+mn-lt"/>
          <a:ea typeface="+mn-ea"/>
          <a:cs typeface="+mn-cs"/>
        </a:defRPr>
      </a:lvl4pPr>
      <a:lvl5pPr marL="1929567" algn="l" defTabSz="964783" rtl="0" eaLnBrk="1" latinLnBrk="0" hangingPunct="1">
        <a:defRPr sz="1899" kern="1200">
          <a:solidFill>
            <a:schemeClr val="tx1"/>
          </a:solidFill>
          <a:latin typeface="+mn-lt"/>
          <a:ea typeface="+mn-ea"/>
          <a:cs typeface="+mn-cs"/>
        </a:defRPr>
      </a:lvl5pPr>
      <a:lvl6pPr marL="2411959" algn="l" defTabSz="964783" rtl="0" eaLnBrk="1" latinLnBrk="0" hangingPunct="1">
        <a:defRPr sz="1899" kern="1200">
          <a:solidFill>
            <a:schemeClr val="tx1"/>
          </a:solidFill>
          <a:latin typeface="+mn-lt"/>
          <a:ea typeface="+mn-ea"/>
          <a:cs typeface="+mn-cs"/>
        </a:defRPr>
      </a:lvl6pPr>
      <a:lvl7pPr marL="2894350" algn="l" defTabSz="964783" rtl="0" eaLnBrk="1" latinLnBrk="0" hangingPunct="1">
        <a:defRPr sz="1899" kern="1200">
          <a:solidFill>
            <a:schemeClr val="tx1"/>
          </a:solidFill>
          <a:latin typeface="+mn-lt"/>
          <a:ea typeface="+mn-ea"/>
          <a:cs typeface="+mn-cs"/>
        </a:defRPr>
      </a:lvl7pPr>
      <a:lvl8pPr marL="3376742" algn="l" defTabSz="964783" rtl="0" eaLnBrk="1" latinLnBrk="0" hangingPunct="1">
        <a:defRPr sz="1899" kern="1200">
          <a:solidFill>
            <a:schemeClr val="tx1"/>
          </a:solidFill>
          <a:latin typeface="+mn-lt"/>
          <a:ea typeface="+mn-ea"/>
          <a:cs typeface="+mn-cs"/>
        </a:defRPr>
      </a:lvl8pPr>
      <a:lvl9pPr marL="3859134" algn="l" defTabSz="964783" rtl="0" eaLnBrk="1" latinLnBrk="0" hangingPunct="1">
        <a:defRPr sz="18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hyperlink" Target="https://www.charlessexton.com/blog/animated-progress-bar-in-power-app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1o2L0DADzKQ" TargetMode="External"/><Relationship Id="rId2" Type="http://schemas.openxmlformats.org/officeDocument/2006/relationships/hyperlink" Target="https://learn.microsoft.com/en-us/power-apps/maker/canvas-apps/create-responsive-layout" TargetMode="External"/><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20.png"/><Relationship Id="rId4" Type="http://schemas.openxmlformats.org/officeDocument/2006/relationships/hyperlink" Target="https://github.com/Feincraft/TrulyResponsive"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color.adobe.com/create/color-wheel" TargetMode="External"/><Relationship Id="rId2" Type="http://schemas.openxmlformats.org/officeDocument/2006/relationships/hyperlink" Target="https://www.canva.com/colors/color-wheel" TargetMode="External"/><Relationship Id="rId1" Type="http://schemas.openxmlformats.org/officeDocument/2006/relationships/slideLayout" Target="../slideLayouts/slideLayout4.xml"/><Relationship Id="rId5" Type="http://schemas.openxmlformats.org/officeDocument/2006/relationships/image" Target="../media/image24.gif"/><Relationship Id="rId4" Type="http://schemas.openxmlformats.org/officeDocument/2006/relationships/hyperlink" Target="https://www.charlessexton.com/blog/color-conversion-in-power-app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8" Type="http://schemas.openxmlformats.org/officeDocument/2006/relationships/hyperlink" Target="https://www.youtube.com/watch?v=UJ2HaPGuGZs" TargetMode="External"/><Relationship Id="rId3" Type="http://schemas.openxmlformats.org/officeDocument/2006/relationships/image" Target="../media/image31.png"/><Relationship Id="rId7" Type="http://schemas.openxmlformats.org/officeDocument/2006/relationships/hyperlink" Target="https://developer.mozilla.org/en-US/docs/Web/CSS/gradient/linear-gradient" TargetMode="External"/><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hyperlink" Target="https://chromewebstore.google.com/detail/color-picker/plkgncpmcodceeghncefaiohiekknelh?pli=1" TargetMode="External"/><Relationship Id="rId5" Type="http://schemas.openxmlformats.org/officeDocument/2006/relationships/hyperlink" Target="https://htmlcolorcodes.com/color-picker" TargetMode="External"/><Relationship Id="rId4" Type="http://schemas.openxmlformats.org/officeDocument/2006/relationships/hyperlink" Target="https://uigradients.com/"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github.com/misskristine94/NeumorphicUIKitSilver" TargetMode="External"/><Relationship Id="rId3" Type="http://schemas.openxmlformats.org/officeDocument/2006/relationships/hyperlink" Target="https://www.youtube.com/watch?v=gg8ki_rjceo" TargetMode="External"/><Relationship Id="rId7" Type="http://schemas.openxmlformats.org/officeDocument/2006/relationships/hyperlink" Target="https://www.youtube.com/watch?v=O4238tRgMtQ" TargetMode="External"/><Relationship Id="rId2" Type="http://schemas.openxmlformats.org/officeDocument/2006/relationships/hyperlink" Target="https://hype4.academy/tools/glassmorphism-generator" TargetMode="External"/><Relationship Id="rId1" Type="http://schemas.openxmlformats.org/officeDocument/2006/relationships/slideLayout" Target="../slideLayouts/slideLayout4.xml"/><Relationship Id="rId6" Type="http://schemas.openxmlformats.org/officeDocument/2006/relationships/hyperlink" Target="https://neumorphism.io/#e0e0e0" TargetMode="External"/><Relationship Id="rId5" Type="http://schemas.openxmlformats.org/officeDocument/2006/relationships/hyperlink" Target="https://hype4.academy/tools/neumorphism-generator" TargetMode="External"/><Relationship Id="rId10" Type="http://schemas.openxmlformats.org/officeDocument/2006/relationships/hyperlink" Target="https://michalmalewicz.medium.com/claymorphism-tutorial-5acc4c91a440" TargetMode="External"/><Relationship Id="rId4" Type="http://schemas.openxmlformats.org/officeDocument/2006/relationships/hyperlink" Target="https://www.youtube.com/watch?v=UZ-kHjhqbW0" TargetMode="External"/><Relationship Id="rId9" Type="http://schemas.openxmlformats.org/officeDocument/2006/relationships/hyperlink" Target="https://github.com/misskristine94/ClaymorphicMobileNavMenu"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hyperlink" Target="https://www.svgbackgrounds.com/" TargetMode="External"/><Relationship Id="rId3" Type="http://schemas.openxmlformats.org/officeDocument/2006/relationships/hyperlink" Target="https://www.matthewdevaney.com/how-to-show-file-type-icons-in-a-power-apps-gallery/" TargetMode="External"/><Relationship Id="rId7" Type="http://schemas.openxmlformats.org/officeDocument/2006/relationships/hyperlink" Target="https://www.syncfusion.com/downloads/metrostudio" TargetMode="External"/><Relationship Id="rId12" Type="http://schemas.openxmlformats.org/officeDocument/2006/relationships/image" Target="../media/image34.png"/><Relationship Id="rId2" Type="http://schemas.openxmlformats.org/officeDocument/2006/relationships/hyperlink" Target="https://www.youtube.com/watch?v=5qbZXjRbWIk" TargetMode="External"/><Relationship Id="rId1" Type="http://schemas.openxmlformats.org/officeDocument/2006/relationships/slideLayout" Target="../slideLayouts/slideLayout4.xml"/><Relationship Id="rId6" Type="http://schemas.openxmlformats.org/officeDocument/2006/relationships/hyperlink" Target="https://icons.getbootstrap.com/" TargetMode="External"/><Relationship Id="rId11" Type="http://schemas.openxmlformats.org/officeDocument/2006/relationships/hyperlink" Target="https://developer.mozilla.org/en-US/docs/Web/SVG/Element/animateTransform" TargetMode="External"/><Relationship Id="rId5" Type="http://schemas.openxmlformats.org/officeDocument/2006/relationships/hyperlink" Target="https://www.matthewdevaney.com/2000-free-power-apps-icons/" TargetMode="External"/><Relationship Id="rId10" Type="http://schemas.openxmlformats.org/officeDocument/2006/relationships/hyperlink" Target="https://www.youtube.com/watch?v=SI1tCOUg1_w" TargetMode="External"/><Relationship Id="rId4" Type="http://schemas.openxmlformats.org/officeDocument/2006/relationships/hyperlink" Target="https://www.matthewdevaney.com/svg-images-in-power-apps/#Where-Can-I-Find-SVG-Icons-for-Power-Apps" TargetMode="External"/><Relationship Id="rId9" Type="http://schemas.openxmlformats.org/officeDocument/2006/relationships/hyperlink" Target="https://3dicons.co/" TargetMode="External"/></Relationships>
</file>

<file path=ppt/slides/_rels/slide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s://www.powernimbus.com/2019/04/using-custom-fonts-in-powerapps/" TargetMode="External"/><Relationship Id="rId2" Type="http://schemas.openxmlformats.org/officeDocument/2006/relationships/hyperlink" Target="https://www.matthewdevaney.com/how-to-use-custom-fonts-in-powerapps/" TargetMode="External"/><Relationship Id="rId1" Type="http://schemas.openxmlformats.org/officeDocument/2006/relationships/slideLayout" Target="../slideLayouts/slideLayout4.xml"/><Relationship Id="rId5" Type="http://schemas.openxmlformats.org/officeDocument/2006/relationships/hyperlink" Target="https://fonts.google.com/" TargetMode="External"/><Relationship Id="rId4" Type="http://schemas.openxmlformats.org/officeDocument/2006/relationships/hyperlink" Target="https://coolsymbol.com/"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learn.microsoft.com/en-us/power-platform/guidance/creator-kit/overview" TargetMode="External"/><Relationship Id="rId7" Type="http://schemas.openxmlformats.org/officeDocument/2006/relationships/hyperlink" Target="https://learn.microsoft.com/en-us/office/dev/add-ins/design/design-toolkits" TargetMode="External"/><Relationship Id="rId2" Type="http://schemas.openxmlformats.org/officeDocument/2006/relationships/hyperlink" Target="https://learn.microsoft.com/en-us/training/modules/how-to-build-ui-canvas-app" TargetMode="External"/><Relationship Id="rId1" Type="http://schemas.openxmlformats.org/officeDocument/2006/relationships/slideLayout" Target="../slideLayouts/slideLayout4.xml"/><Relationship Id="rId6" Type="http://schemas.openxmlformats.org/officeDocument/2006/relationships/hyperlink" Target="https://learn.microsoft.com/en-us/power-apps/maker/canvas-apps/accessible-apps-limitations" TargetMode="External"/><Relationship Id="rId5" Type="http://schemas.openxmlformats.org/officeDocument/2006/relationships/hyperlink" Target="https://learn.microsoft.com/en-us/power-apps/maker/canvas-apps/accessibility-checker" TargetMode="External"/><Relationship Id="rId4" Type="http://schemas.openxmlformats.org/officeDocument/2006/relationships/hyperlink" Target="https://learn.microsoft.com/en-us/power-apps/maker/canvas-apps/accessible-apps"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pageflows.com/" TargetMode="External"/><Relationship Id="rId13" Type="http://schemas.openxmlformats.org/officeDocument/2006/relationships/hyperlink" Target="https://developer.microsoft.com/en-us/fluentui#/" TargetMode="External"/><Relationship Id="rId3" Type="http://schemas.openxmlformats.org/officeDocument/2006/relationships/hyperlink" Target="https://www.behance.net/" TargetMode="External"/><Relationship Id="rId7" Type="http://schemas.openxmlformats.org/officeDocument/2006/relationships/hyperlink" Target="https://screenlane.com/" TargetMode="External"/><Relationship Id="rId12" Type="http://schemas.openxmlformats.org/officeDocument/2006/relationships/hyperlink" Target="https://www.theappfuel.com/" TargetMode="External"/><Relationship Id="rId2" Type="http://schemas.openxmlformats.org/officeDocument/2006/relationships/hyperlink" Target="https://dribbble.com/" TargetMode="External"/><Relationship Id="rId1" Type="http://schemas.openxmlformats.org/officeDocument/2006/relationships/slideLayout" Target="../slideLayouts/slideLayout4.xml"/><Relationship Id="rId6" Type="http://schemas.openxmlformats.org/officeDocument/2006/relationships/hyperlink" Target="https://mobbin.com/browse/ios/apps" TargetMode="External"/><Relationship Id="rId11" Type="http://schemas.openxmlformats.org/officeDocument/2006/relationships/hyperlink" Target="https://uxarchive.com/" TargetMode="External"/><Relationship Id="rId5" Type="http://schemas.openxmlformats.org/officeDocument/2006/relationships/hyperlink" Target="https://unsplash.com/" TargetMode="External"/><Relationship Id="rId10" Type="http://schemas.openxmlformats.org/officeDocument/2006/relationships/hyperlink" Target="https://github.com/Feincraft/TrulyResponsive" TargetMode="External"/><Relationship Id="rId4" Type="http://schemas.openxmlformats.org/officeDocument/2006/relationships/hyperlink" Target="https://elements.envato.com/" TargetMode="External"/><Relationship Id="rId9" Type="http://schemas.openxmlformats.org/officeDocument/2006/relationships/hyperlink" Target="https://designvault.io/mobile" TargetMode="External"/></Relationships>
</file>

<file path=ppt/slides/_rels/slide36.xml.rels><?xml version="1.0" encoding="UTF-8" standalone="yes"?>
<Relationships xmlns="http://schemas.openxmlformats.org/package/2006/relationships"><Relationship Id="rId8" Type="http://schemas.openxmlformats.org/officeDocument/2006/relationships/hyperlink" Target="https://www.youtube.com/@KristineKolodziejski" TargetMode="External"/><Relationship Id="rId13" Type="http://schemas.openxmlformats.org/officeDocument/2006/relationships/hyperlink" Target="https://www.youtube.com/watch?v=rtxBKzReQXA&amp;t=6s" TargetMode="External"/><Relationship Id="rId3" Type="http://schemas.openxmlformats.org/officeDocument/2006/relationships/hyperlink" Target="https://www.charlessexton.com/" TargetMode="External"/><Relationship Id="rId7" Type="http://schemas.openxmlformats.org/officeDocument/2006/relationships/hyperlink" Target="https://www.interaction-design.org/" TargetMode="External"/><Relationship Id="rId12" Type="http://schemas.openxmlformats.org/officeDocument/2006/relationships/hyperlink" Target="https://www.youtube.com/@matthewdevaney3912" TargetMode="External"/><Relationship Id="rId2" Type="http://schemas.openxmlformats.org/officeDocument/2006/relationships/hyperlink" Target="https://kristine.dev/" TargetMode="External"/><Relationship Id="rId1" Type="http://schemas.openxmlformats.org/officeDocument/2006/relationships/slideLayout" Target="../slideLayouts/slideLayout4.xml"/><Relationship Id="rId6" Type="http://schemas.openxmlformats.org/officeDocument/2006/relationships/hyperlink" Target="https://careerfoundry.com/" TargetMode="External"/><Relationship Id="rId11" Type="http://schemas.openxmlformats.org/officeDocument/2006/relationships/hyperlink" Target="https://www.youtube.com/@PowerPlatformRyan" TargetMode="External"/><Relationship Id="rId5" Type="http://schemas.openxmlformats.org/officeDocument/2006/relationships/hyperlink" Target="https://blog.logrocket.com/" TargetMode="External"/><Relationship Id="rId15" Type="http://schemas.openxmlformats.org/officeDocument/2006/relationships/hyperlink" Target="https://www.youtube.com/watch?v=exxos1gaLsg" TargetMode="External"/><Relationship Id="rId10" Type="http://schemas.openxmlformats.org/officeDocument/2006/relationships/hyperlink" Target="https://www.youtube.com/@IlyaFainberg" TargetMode="External"/><Relationship Id="rId4" Type="http://schemas.openxmlformats.org/officeDocument/2006/relationships/hyperlink" Target="https://www.matthewdevaney.com/" TargetMode="External"/><Relationship Id="rId9" Type="http://schemas.openxmlformats.org/officeDocument/2006/relationships/hyperlink" Target="https://www.youtube.com/@charlessexton1483" TargetMode="External"/><Relationship Id="rId14" Type="http://schemas.openxmlformats.org/officeDocument/2006/relationships/hyperlink" Target="https://www.youtube.com/watch?v=lmA6KMeNV-M"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s://www.youtube.com/channel/UCbgY5HQUl4L5XaKXe2mu5wA" TargetMode="External"/><Relationship Id="rId4" Type="http://schemas.openxmlformats.org/officeDocument/2006/relationships/hyperlink" Target="https://www.linkedin.com/in/anna-black-ppcookbook"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0125147-524E-5FBD-2BCC-7551EB2AC0B4}"/>
              </a:ext>
            </a:extLst>
          </p:cNvPr>
          <p:cNvSpPr txBox="1"/>
          <p:nvPr/>
        </p:nvSpPr>
        <p:spPr>
          <a:xfrm>
            <a:off x="1630365" y="1103227"/>
            <a:ext cx="9602782" cy="4678204"/>
          </a:xfrm>
          <a:prstGeom prst="rect">
            <a:avLst/>
          </a:prstGeom>
          <a:noFill/>
        </p:spPr>
        <p:txBody>
          <a:bodyPr wrap="square">
            <a:spAutoFit/>
          </a:bodyPr>
          <a:lstStyle/>
          <a:p>
            <a:pPr algn="ctr"/>
            <a:endParaRPr lang="en-GB" sz="2600" b="1" dirty="0">
              <a:solidFill>
                <a:schemeClr val="bg1"/>
              </a:solidFill>
              <a:latin typeface="Albert Sans" pitchFamily="2" charset="0"/>
            </a:endParaRPr>
          </a:p>
          <a:p>
            <a:pPr algn="ctr"/>
            <a:r>
              <a:rPr lang="en-GB" sz="9600" b="1" dirty="0">
                <a:solidFill>
                  <a:srgbClr val="FF0000"/>
                </a:solidFill>
                <a:latin typeface="Albert Sans" pitchFamily="2" charset="0"/>
              </a:rPr>
              <a:t>Canvas Apps</a:t>
            </a:r>
          </a:p>
          <a:p>
            <a:pPr algn="ctr"/>
            <a:r>
              <a:rPr lang="en-GB" sz="9600" b="1" dirty="0">
                <a:solidFill>
                  <a:srgbClr val="FF0000"/>
                </a:solidFill>
                <a:latin typeface="Albert Sans" pitchFamily="2" charset="0"/>
              </a:rPr>
              <a:t>UX &amp; UI</a:t>
            </a:r>
          </a:p>
          <a:p>
            <a:pPr algn="ctr"/>
            <a:r>
              <a:rPr lang="en-GB" sz="1600" b="1" dirty="0">
                <a:solidFill>
                  <a:srgbClr val="FF0000"/>
                </a:solidFill>
                <a:latin typeface="Albert Sans" pitchFamily="2" charset="0"/>
              </a:rPr>
              <a:t>(User Experience &amp; User Interface)</a:t>
            </a:r>
            <a:endParaRPr lang="en-GB" sz="1600" b="1" dirty="0">
              <a:solidFill>
                <a:schemeClr val="bg1"/>
              </a:solidFill>
              <a:latin typeface="Albert Sans" pitchFamily="2" charset="0"/>
            </a:endParaRPr>
          </a:p>
          <a:p>
            <a:pPr algn="ctr"/>
            <a:endParaRPr lang="en-GB" sz="3200" b="1" dirty="0">
              <a:solidFill>
                <a:schemeClr val="bg1"/>
              </a:solidFill>
              <a:latin typeface="Albert Sans" pitchFamily="2" charset="0"/>
            </a:endParaRPr>
          </a:p>
          <a:p>
            <a:pPr algn="ctr"/>
            <a:r>
              <a:rPr lang="en-GB" sz="3200" b="1" dirty="0">
                <a:solidFill>
                  <a:schemeClr val="bg1"/>
                </a:solidFill>
                <a:latin typeface="Albert Sans" pitchFamily="2" charset="0"/>
              </a:rPr>
              <a:t>Collection of rules, tips and useful links</a:t>
            </a:r>
          </a:p>
        </p:txBody>
      </p:sp>
    </p:spTree>
    <p:extLst>
      <p:ext uri="{BB962C8B-B14F-4D97-AF65-F5344CB8AC3E}">
        <p14:creationId xmlns:p14="http://schemas.microsoft.com/office/powerpoint/2010/main" val="65029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0"/>
                                  </p:iterate>
                                  <p:childTnLst>
                                    <p:set>
                                      <p:cBhvr>
                                        <p:cTn id="6"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29334-6CD8-0F30-BF42-DBC3D748DE2C}"/>
              </a:ext>
            </a:extLst>
          </p:cNvPr>
          <p:cNvSpPr>
            <a:spLocks noGrp="1"/>
          </p:cNvSpPr>
          <p:nvPr>
            <p:ph type="title"/>
          </p:nvPr>
        </p:nvSpPr>
        <p:spPr/>
        <p:txBody>
          <a:bodyPr/>
          <a:lstStyle/>
          <a:p>
            <a:r>
              <a:rPr lang="en-GB" dirty="0"/>
              <a:t>UX psychology and laws</a:t>
            </a:r>
          </a:p>
        </p:txBody>
      </p:sp>
    </p:spTree>
    <p:extLst>
      <p:ext uri="{BB962C8B-B14F-4D97-AF65-F5344CB8AC3E}">
        <p14:creationId xmlns:p14="http://schemas.microsoft.com/office/powerpoint/2010/main" val="2571556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2415C-89DD-2AFE-3B76-B63A919AE4D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0F13F93-5F09-38A5-D979-884F5D6B0A73}"/>
              </a:ext>
            </a:extLst>
          </p:cNvPr>
          <p:cNvSpPr txBox="1"/>
          <p:nvPr/>
        </p:nvSpPr>
        <p:spPr>
          <a:xfrm>
            <a:off x="540000" y="1746286"/>
            <a:ext cx="6307422" cy="4439677"/>
          </a:xfrm>
          <a:prstGeom prst="rect">
            <a:avLst/>
          </a:prstGeom>
          <a:noFill/>
        </p:spPr>
        <p:txBody>
          <a:bodyPr wrap="square">
            <a:spAutoFit/>
          </a:bodyPr>
          <a:lstStyle/>
          <a:p>
            <a:pPr marL="0" lvl="1">
              <a:buClr>
                <a:srgbClr val="FF0000"/>
              </a:buClr>
            </a:pPr>
            <a:r>
              <a:rPr lang="en-GB" sz="1250" dirty="0">
                <a:solidFill>
                  <a:schemeClr val="bg1"/>
                </a:solidFill>
                <a:latin typeface="Albert Sans" pitchFamily="2" charset="0"/>
              </a:rPr>
              <a:t>The pyramid shows Maslow’s hierarchy adapted to design (by Aaron Walter).</a:t>
            </a:r>
          </a:p>
          <a:p>
            <a:pPr marL="0" lvl="1">
              <a:buClr>
                <a:srgbClr val="FF0000"/>
              </a:buClr>
            </a:pPr>
            <a:r>
              <a:rPr lang="en-GB" sz="1250" dirty="0">
                <a:solidFill>
                  <a:schemeClr val="bg1"/>
                </a:solidFill>
                <a:latin typeface="Albert Sans" pitchFamily="2" charset="0"/>
              </a:rPr>
              <a:t>It demonstrates what elements should be included in the experience in order of their importance:</a:t>
            </a:r>
          </a:p>
          <a:p>
            <a:pPr marL="144000" lvl="1" indent="-285750">
              <a:spcBef>
                <a:spcPts val="600"/>
              </a:spcBef>
              <a:buClr>
                <a:srgbClr val="FF0000"/>
              </a:buClr>
              <a:buFont typeface="Wingdings" panose="05000000000000000000" pitchFamily="2" charset="2"/>
              <a:buChar char="§"/>
            </a:pPr>
            <a:r>
              <a:rPr lang="en-GB" sz="1250" b="1" u="sng" dirty="0">
                <a:solidFill>
                  <a:schemeClr val="bg1"/>
                </a:solidFill>
                <a:latin typeface="Albert Sans" pitchFamily="2" charset="0"/>
              </a:rPr>
              <a:t>Functional</a:t>
            </a:r>
          </a:p>
          <a:p>
            <a:pPr marL="0" lvl="1">
              <a:buClr>
                <a:srgbClr val="FF0000"/>
              </a:buClr>
            </a:pPr>
            <a:r>
              <a:rPr lang="en-GB" sz="1250" dirty="0">
                <a:solidFill>
                  <a:schemeClr val="bg1"/>
                </a:solidFill>
                <a:latin typeface="Albert Sans" pitchFamily="2" charset="0"/>
              </a:rPr>
              <a:t>It needs to perform the basic task it promises to do by existing. If it doesn’t function, it will not meet the core needs of its users.</a:t>
            </a:r>
          </a:p>
          <a:p>
            <a:pPr marL="144000" lvl="1" indent="-285750">
              <a:spcBef>
                <a:spcPts val="600"/>
              </a:spcBef>
              <a:buClr>
                <a:srgbClr val="FF0000"/>
              </a:buClr>
              <a:buFont typeface="Wingdings" panose="05000000000000000000" pitchFamily="2" charset="2"/>
              <a:buChar char="§"/>
            </a:pPr>
            <a:r>
              <a:rPr lang="en-GB" sz="1250" b="1" u="sng" dirty="0">
                <a:solidFill>
                  <a:schemeClr val="bg1"/>
                </a:solidFill>
                <a:latin typeface="Albert Sans" pitchFamily="2" charset="0"/>
              </a:rPr>
              <a:t>Reliable</a:t>
            </a:r>
          </a:p>
          <a:p>
            <a:pPr marL="0" lvl="1">
              <a:buClr>
                <a:srgbClr val="FF0000"/>
              </a:buClr>
            </a:pPr>
            <a:r>
              <a:rPr lang="en-GB" sz="1250" dirty="0">
                <a:solidFill>
                  <a:schemeClr val="bg1"/>
                </a:solidFill>
                <a:latin typeface="Albert Sans" pitchFamily="2" charset="0"/>
              </a:rPr>
              <a:t>If it is functional, but only some of the time, then it can technically be used, but not on a consistent basis. </a:t>
            </a:r>
          </a:p>
          <a:p>
            <a:pPr marL="144000" lvl="1" indent="-285750">
              <a:spcBef>
                <a:spcPts val="600"/>
              </a:spcBef>
              <a:buClr>
                <a:srgbClr val="FF0000"/>
              </a:buClr>
              <a:buFont typeface="Wingdings" panose="05000000000000000000" pitchFamily="2" charset="2"/>
              <a:buChar char="§"/>
            </a:pPr>
            <a:r>
              <a:rPr lang="en-GB" sz="1250" b="1" u="sng" dirty="0">
                <a:solidFill>
                  <a:schemeClr val="bg1"/>
                </a:solidFill>
                <a:latin typeface="Albert Sans" pitchFamily="2" charset="0"/>
              </a:rPr>
              <a:t>Usable</a:t>
            </a:r>
          </a:p>
          <a:p>
            <a:pPr marL="0" lvl="1">
              <a:buClr>
                <a:srgbClr val="FF0000"/>
              </a:buClr>
            </a:pPr>
            <a:r>
              <a:rPr lang="en-GB" sz="1250" dirty="0">
                <a:solidFill>
                  <a:schemeClr val="bg1"/>
                </a:solidFill>
                <a:latin typeface="Albert Sans" pitchFamily="2" charset="0"/>
              </a:rPr>
              <a:t>It may sound like functional, but there are core differences that make this category higher on the hierarchy of user needs. Usable means that a product is easy to learn, discover, and utilise. A user shouldn’t have to search for functionality; it should not require much effort to operate. </a:t>
            </a:r>
          </a:p>
          <a:p>
            <a:pPr marL="0" lvl="1">
              <a:buClr>
                <a:srgbClr val="FF0000"/>
              </a:buClr>
            </a:pPr>
            <a:r>
              <a:rPr lang="en-GB" sz="1250" dirty="0">
                <a:solidFill>
                  <a:schemeClr val="bg1"/>
                </a:solidFill>
                <a:latin typeface="Albert Sans" pitchFamily="2" charset="0"/>
              </a:rPr>
              <a:t>A usable product is one that not only works but works well.</a:t>
            </a:r>
          </a:p>
          <a:p>
            <a:pPr marL="144000" lvl="1" indent="-285750">
              <a:spcBef>
                <a:spcPts val="600"/>
              </a:spcBef>
              <a:buClr>
                <a:srgbClr val="FF0000"/>
              </a:buClr>
              <a:buFont typeface="Wingdings" panose="05000000000000000000" pitchFamily="2" charset="2"/>
              <a:buChar char="§"/>
            </a:pPr>
            <a:r>
              <a:rPr lang="en-GB" sz="1250" b="1" u="sng" dirty="0">
                <a:solidFill>
                  <a:schemeClr val="bg1"/>
                </a:solidFill>
                <a:latin typeface="Albert Sans" pitchFamily="2" charset="0"/>
              </a:rPr>
              <a:t>Pleasurable</a:t>
            </a:r>
          </a:p>
          <a:p>
            <a:pPr marL="0" lvl="1">
              <a:buClr>
                <a:srgbClr val="FF0000"/>
              </a:buClr>
            </a:pPr>
            <a:r>
              <a:rPr lang="en-GB" sz="1250" dirty="0">
                <a:solidFill>
                  <a:schemeClr val="bg1"/>
                </a:solidFill>
                <a:latin typeface="Albert Sans" pitchFamily="2" charset="0"/>
              </a:rPr>
              <a:t>It is not enough for products to work well to reach this level of satisfaction in the hierarchy of user needs. They must be delightful to use and produce joy. Perhaps they solve a user’s problem well, or they are aesthetically enjoyable to use. They have such a deeply satisfying user experience that users are not only able to use the product well, but they also have a good time doing so.</a:t>
            </a:r>
          </a:p>
        </p:txBody>
      </p:sp>
      <p:graphicFrame>
        <p:nvGraphicFramePr>
          <p:cNvPr id="8" name="Diagram 7">
            <a:extLst>
              <a:ext uri="{FF2B5EF4-FFF2-40B4-BE49-F238E27FC236}">
                <a16:creationId xmlns:a16="http://schemas.microsoft.com/office/drawing/2014/main" id="{EBB3822C-DAD6-B15B-EF50-8382029347A1}"/>
              </a:ext>
            </a:extLst>
          </p:cNvPr>
          <p:cNvGraphicFramePr/>
          <p:nvPr>
            <p:extLst>
              <p:ext uri="{D42A27DB-BD31-4B8C-83A1-F6EECF244321}">
                <p14:modId xmlns:p14="http://schemas.microsoft.com/office/powerpoint/2010/main" val="847353075"/>
              </p:ext>
            </p:extLst>
          </p:nvPr>
        </p:nvGraphicFramePr>
        <p:xfrm>
          <a:off x="6847422" y="1746286"/>
          <a:ext cx="5415131" cy="42934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itle 1">
            <a:extLst>
              <a:ext uri="{FF2B5EF4-FFF2-40B4-BE49-F238E27FC236}">
                <a16:creationId xmlns:a16="http://schemas.microsoft.com/office/drawing/2014/main" id="{8F852A8D-7695-7C13-DC33-B86382386EA6}"/>
              </a:ext>
            </a:extLst>
          </p:cNvPr>
          <p:cNvSpPr txBox="1">
            <a:spLocks/>
          </p:cNvSpPr>
          <p:nvPr/>
        </p:nvSpPr>
        <p:spPr>
          <a:xfrm>
            <a:off x="540000" y="829996"/>
            <a:ext cx="11109600" cy="1069924"/>
          </a:xfrm>
          <a:prstGeom prst="rect">
            <a:avLst/>
          </a:prstGeom>
        </p:spPr>
        <p:txBody>
          <a:bodyPr/>
          <a:lstStyle>
            <a:lvl1pPr algn="ctr" defTabSz="964783" rtl="0" eaLnBrk="1" latinLnBrk="0" hangingPunct="1">
              <a:lnSpc>
                <a:spcPct val="85000"/>
              </a:lnSpc>
              <a:spcBef>
                <a:spcPct val="0"/>
              </a:spcBef>
              <a:buNone/>
              <a:defRPr sz="4220" b="0" i="0" kern="1200" cap="none" spc="-158">
                <a:solidFill>
                  <a:schemeClr val="tx1"/>
                </a:solidFill>
                <a:effectLst/>
                <a:latin typeface="+mj-lt"/>
                <a:ea typeface="+mj-ea"/>
                <a:cs typeface="+mj-cs"/>
              </a:defRPr>
            </a:lvl1pPr>
          </a:lstStyle>
          <a:p>
            <a:pPr algn="l"/>
            <a:r>
              <a:rPr lang="en-GB" sz="4000" b="1" dirty="0">
                <a:solidFill>
                  <a:srgbClr val="FF0000"/>
                </a:solidFill>
                <a:latin typeface="Albert Sans" pitchFamily="2" charset="0"/>
              </a:rPr>
              <a:t>Maslow’s hierarchy</a:t>
            </a:r>
            <a:endParaRPr lang="en-GB" sz="4000" b="1" dirty="0">
              <a:solidFill>
                <a:schemeClr val="bg1"/>
              </a:solidFill>
              <a:latin typeface="Albert Sans" pitchFamily="2" charset="0"/>
            </a:endParaRPr>
          </a:p>
        </p:txBody>
      </p:sp>
    </p:spTree>
    <p:extLst>
      <p:ext uri="{BB962C8B-B14F-4D97-AF65-F5344CB8AC3E}">
        <p14:creationId xmlns:p14="http://schemas.microsoft.com/office/powerpoint/2010/main" val="355787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0"/>
                                  </p:iterate>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9E9422C-FFE5-64EE-8293-8692F7A11A81}"/>
              </a:ext>
            </a:extLst>
          </p:cNvPr>
          <p:cNvSpPr/>
          <p:nvPr/>
        </p:nvSpPr>
        <p:spPr>
          <a:xfrm>
            <a:off x="651255" y="1591967"/>
            <a:ext cx="4101497" cy="369332"/>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36A565CD-AD64-04A1-4276-F24E2E929839}"/>
              </a:ext>
            </a:extLst>
          </p:cNvPr>
          <p:cNvSpPr>
            <a:spLocks noGrp="1"/>
          </p:cNvSpPr>
          <p:nvPr>
            <p:ph type="title"/>
          </p:nvPr>
        </p:nvSpPr>
        <p:spPr/>
        <p:txBody>
          <a:bodyPr>
            <a:normAutofit fontScale="90000"/>
          </a:bodyPr>
          <a:lstStyle/>
          <a:p>
            <a:r>
              <a:rPr lang="en-GB" dirty="0"/>
              <a:t>Fitts’s Law</a:t>
            </a:r>
          </a:p>
        </p:txBody>
      </p:sp>
      <p:sp>
        <p:nvSpPr>
          <p:cNvPr id="3" name="Content Placeholder 2">
            <a:extLst>
              <a:ext uri="{FF2B5EF4-FFF2-40B4-BE49-F238E27FC236}">
                <a16:creationId xmlns:a16="http://schemas.microsoft.com/office/drawing/2014/main" id="{63E18996-61DB-00E3-C253-2CDAFCBAAF78}"/>
              </a:ext>
            </a:extLst>
          </p:cNvPr>
          <p:cNvSpPr>
            <a:spLocks noGrp="1"/>
          </p:cNvSpPr>
          <p:nvPr>
            <p:ph sz="quarter" idx="10"/>
          </p:nvPr>
        </p:nvSpPr>
        <p:spPr>
          <a:xfrm>
            <a:off x="596597" y="1990981"/>
            <a:ext cx="2862385" cy="692497"/>
          </a:xfrm>
        </p:spPr>
        <p:txBody>
          <a:bodyPr/>
          <a:lstStyle/>
          <a:p>
            <a:pPr marL="0" indent="0">
              <a:buNone/>
            </a:pPr>
            <a:r>
              <a:rPr lang="en-GB" sz="1300" dirty="0"/>
              <a:t>The further away a target is and the smaller the size of the target, the longer it takes for a user to acquire.</a:t>
            </a:r>
          </a:p>
        </p:txBody>
      </p:sp>
      <p:sp>
        <p:nvSpPr>
          <p:cNvPr id="5" name="TextBox 4">
            <a:extLst>
              <a:ext uri="{FF2B5EF4-FFF2-40B4-BE49-F238E27FC236}">
                <a16:creationId xmlns:a16="http://schemas.microsoft.com/office/drawing/2014/main" id="{68ECD480-EB9F-B5D7-D353-62054EB2B3E9}"/>
              </a:ext>
            </a:extLst>
          </p:cNvPr>
          <p:cNvSpPr txBox="1"/>
          <p:nvPr/>
        </p:nvSpPr>
        <p:spPr>
          <a:xfrm>
            <a:off x="687062" y="3502113"/>
            <a:ext cx="4065689" cy="2031325"/>
          </a:xfrm>
          <a:prstGeom prst="rect">
            <a:avLst/>
          </a:prstGeom>
          <a:noFill/>
        </p:spPr>
        <p:txBody>
          <a:bodyPr wrap="square">
            <a:spAutoFit/>
          </a:bodyPr>
          <a:lstStyle/>
          <a:p>
            <a:pPr marL="241196" indent="-241196" defTabSz="964783">
              <a:buClr>
                <a:schemeClr val="accent1"/>
              </a:buClr>
              <a:buSzPct val="110000"/>
              <a:buFont typeface="Wingdings" panose="05000000000000000000" pitchFamily="2" charset="2"/>
              <a:buChar char="§"/>
            </a:pPr>
            <a:r>
              <a:rPr lang="en-GB" sz="1400" dirty="0">
                <a:solidFill>
                  <a:schemeClr val="bg1"/>
                </a:solidFill>
                <a:latin typeface="Albert Sans" pitchFamily="2" charset="0"/>
              </a:rPr>
              <a:t>A button to complete an action that is close to the active elements.</a:t>
            </a:r>
          </a:p>
          <a:p>
            <a:pPr marL="241196" indent="-241196" defTabSz="964783">
              <a:buClr>
                <a:schemeClr val="accent1"/>
              </a:buClr>
              <a:buSzPct val="110000"/>
              <a:buFont typeface="Wingdings" panose="05000000000000000000" pitchFamily="2" charset="2"/>
              <a:buChar char="§"/>
            </a:pPr>
            <a:r>
              <a:rPr lang="en-GB" sz="1400" dirty="0">
                <a:solidFill>
                  <a:schemeClr val="bg1"/>
                </a:solidFill>
                <a:latin typeface="Albert Sans" pitchFamily="2" charset="0"/>
              </a:rPr>
              <a:t>Important elements that are made larger so that they’re easier to select.</a:t>
            </a:r>
          </a:p>
          <a:p>
            <a:pPr marL="241196" indent="-241196" defTabSz="964783">
              <a:buClr>
                <a:schemeClr val="accent1"/>
              </a:buClr>
              <a:buSzPct val="110000"/>
              <a:buFont typeface="Wingdings" panose="05000000000000000000" pitchFamily="2" charset="2"/>
              <a:buChar char="§"/>
            </a:pPr>
            <a:r>
              <a:rPr lang="en-GB" sz="1400" dirty="0">
                <a:solidFill>
                  <a:schemeClr val="bg1"/>
                </a:solidFill>
                <a:latin typeface="Albert Sans" pitchFamily="2" charset="0"/>
              </a:rPr>
              <a:t>Interactive lists that are as short as possible.</a:t>
            </a:r>
          </a:p>
          <a:p>
            <a:pPr marL="241196" indent="-241196" defTabSz="964783">
              <a:buClr>
                <a:schemeClr val="accent1"/>
              </a:buClr>
              <a:buSzPct val="110000"/>
              <a:buFont typeface="Wingdings" panose="05000000000000000000" pitchFamily="2" charset="2"/>
              <a:buChar char="§"/>
            </a:pPr>
            <a:r>
              <a:rPr lang="en-GB" sz="1400" dirty="0">
                <a:solidFill>
                  <a:schemeClr val="bg1"/>
                </a:solidFill>
                <a:latin typeface="Albert Sans" pitchFamily="2" charset="0"/>
              </a:rPr>
              <a:t>The shortest path to the desired CTA (call-to-action)</a:t>
            </a:r>
          </a:p>
          <a:p>
            <a:pPr marL="241196" indent="-241196" defTabSz="964783">
              <a:buClr>
                <a:schemeClr val="accent1"/>
              </a:buClr>
              <a:buSzPct val="110000"/>
              <a:buFont typeface="Wingdings" panose="05000000000000000000" pitchFamily="2" charset="2"/>
              <a:buChar char="§"/>
            </a:pPr>
            <a:r>
              <a:rPr lang="en-GB" sz="1400" dirty="0">
                <a:solidFill>
                  <a:schemeClr val="bg1"/>
                </a:solidFill>
                <a:latin typeface="Albert Sans" pitchFamily="2" charset="0"/>
              </a:rPr>
              <a:t>Menus are in the top corners of the screen on desktops and the bottom of the screen on mobile</a:t>
            </a:r>
          </a:p>
        </p:txBody>
      </p:sp>
      <p:sp>
        <p:nvSpPr>
          <p:cNvPr id="8" name="Rectangle 7">
            <a:extLst>
              <a:ext uri="{FF2B5EF4-FFF2-40B4-BE49-F238E27FC236}">
                <a16:creationId xmlns:a16="http://schemas.microsoft.com/office/drawing/2014/main" id="{C42DBA93-6F89-9731-C72D-1F22B0CEECB2}"/>
              </a:ext>
            </a:extLst>
          </p:cNvPr>
          <p:cNvSpPr/>
          <p:nvPr/>
        </p:nvSpPr>
        <p:spPr>
          <a:xfrm>
            <a:off x="5300153" y="1591289"/>
            <a:ext cx="7171838" cy="399692"/>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Content Placeholder 2">
            <a:extLst>
              <a:ext uri="{FF2B5EF4-FFF2-40B4-BE49-F238E27FC236}">
                <a16:creationId xmlns:a16="http://schemas.microsoft.com/office/drawing/2014/main" id="{D07D41FD-FB4E-1029-D3EA-DA8A39E7EB9F}"/>
              </a:ext>
            </a:extLst>
          </p:cNvPr>
          <p:cNvSpPr txBox="1">
            <a:spLocks/>
          </p:cNvSpPr>
          <p:nvPr/>
        </p:nvSpPr>
        <p:spPr>
          <a:xfrm>
            <a:off x="5320872" y="1591289"/>
            <a:ext cx="2695456" cy="369332"/>
          </a:xfrm>
          <a:prstGeom prst="rect">
            <a:avLst/>
          </a:prstGeom>
          <a:noFill/>
        </p:spPr>
        <p:txBody>
          <a:bodyPr vert="horz" wrap="square" lIns="91440" tIns="45720" rIns="91440" bIns="45720" rtlCol="0">
            <a:spAutoFit/>
          </a:bodyPr>
          <a:lstStyle>
            <a:lvl1pPr marL="241196" indent="-241196" algn="l" defTabSz="964783" rtl="0" eaLnBrk="1" latinLnBrk="0" hangingPunct="1">
              <a:lnSpc>
                <a:spcPct val="100000"/>
              </a:lnSpc>
              <a:spcBef>
                <a:spcPts val="1055"/>
              </a:spcBef>
              <a:buClr>
                <a:schemeClr val="accent1"/>
              </a:buClr>
              <a:buSzPct val="110000"/>
              <a:buFont typeface="Wingdings" panose="05000000000000000000" pitchFamily="2" charset="2"/>
              <a:buChar char="§"/>
              <a:defRPr lang="en-GB" sz="1800" kern="1200" dirty="0" smtClean="0">
                <a:solidFill>
                  <a:schemeClr val="bg1"/>
                </a:solidFill>
                <a:effectLst/>
                <a:latin typeface="Albert Sans" pitchFamily="2" charset="0"/>
                <a:ea typeface="+mn-ea"/>
                <a:cs typeface="+mn-cs"/>
              </a:defRPr>
            </a:lvl1pPr>
            <a:lvl2pPr marL="72358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688" kern="1200">
                <a:solidFill>
                  <a:schemeClr val="tx1"/>
                </a:solidFill>
                <a:effectLst/>
                <a:latin typeface="+mn-lt"/>
                <a:ea typeface="+mn-ea"/>
                <a:cs typeface="+mn-cs"/>
              </a:defRPr>
            </a:lvl2pPr>
            <a:lvl3pPr marL="1205979"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477" kern="1200">
                <a:solidFill>
                  <a:schemeClr val="tx1"/>
                </a:solidFill>
                <a:effectLst/>
                <a:latin typeface="+mn-lt"/>
                <a:ea typeface="+mn-ea"/>
                <a:cs typeface="+mn-cs"/>
              </a:defRPr>
            </a:lvl3pPr>
            <a:lvl4pPr marL="1688371"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4pPr>
            <a:lvl5pPr marL="2170763"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5pPr>
            <a:lvl6pPr marL="2653154"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6pPr>
            <a:lvl7pPr marL="3135546"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7pPr>
            <a:lvl8pPr marL="361793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8pPr>
            <a:lvl9pPr marL="4100330"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9pPr>
          </a:lstStyle>
          <a:p>
            <a:pPr marL="0" indent="0">
              <a:buFont typeface="Wingdings" panose="05000000000000000000" pitchFamily="2" charset="2"/>
              <a:buNone/>
            </a:pPr>
            <a:r>
              <a:rPr lang="en-GB" dirty="0"/>
              <a:t>Examples</a:t>
            </a:r>
          </a:p>
        </p:txBody>
      </p:sp>
      <p:pic>
        <p:nvPicPr>
          <p:cNvPr id="12" name="Picture 11">
            <a:extLst>
              <a:ext uri="{FF2B5EF4-FFF2-40B4-BE49-F238E27FC236}">
                <a16:creationId xmlns:a16="http://schemas.microsoft.com/office/drawing/2014/main" id="{874E65B8-B695-6A3E-F18F-613F572B64CE}"/>
              </a:ext>
            </a:extLst>
          </p:cNvPr>
          <p:cNvPicPr>
            <a:picLocks noChangeAspect="1"/>
          </p:cNvPicPr>
          <p:nvPr/>
        </p:nvPicPr>
        <p:blipFill>
          <a:blip r:embed="rId2"/>
          <a:stretch>
            <a:fillRect/>
          </a:stretch>
        </p:blipFill>
        <p:spPr>
          <a:xfrm>
            <a:off x="5300153" y="2148813"/>
            <a:ext cx="1767421" cy="1650731"/>
          </a:xfrm>
          <a:prstGeom prst="rect">
            <a:avLst/>
          </a:prstGeom>
        </p:spPr>
      </p:pic>
      <p:sp>
        <p:nvSpPr>
          <p:cNvPr id="14" name="TextBox 13">
            <a:extLst>
              <a:ext uri="{FF2B5EF4-FFF2-40B4-BE49-F238E27FC236}">
                <a16:creationId xmlns:a16="http://schemas.microsoft.com/office/drawing/2014/main" id="{31FF62EA-9B4E-DBF8-A33D-2A2BF9EB03D9}"/>
              </a:ext>
            </a:extLst>
          </p:cNvPr>
          <p:cNvSpPr txBox="1"/>
          <p:nvPr/>
        </p:nvSpPr>
        <p:spPr>
          <a:xfrm>
            <a:off x="7228862" y="2115560"/>
            <a:ext cx="5338822" cy="1600438"/>
          </a:xfrm>
          <a:prstGeom prst="rect">
            <a:avLst/>
          </a:prstGeom>
          <a:noFill/>
        </p:spPr>
        <p:txBody>
          <a:bodyPr wrap="square">
            <a:spAutoFit/>
          </a:bodyPr>
          <a:lstStyle/>
          <a:p>
            <a:pPr marL="241196" indent="-241196" defTabSz="964783">
              <a:buClr>
                <a:schemeClr val="accent1"/>
              </a:buClr>
              <a:buSzPct val="110000"/>
              <a:buFont typeface="Wingdings" panose="05000000000000000000" pitchFamily="2" charset="2"/>
              <a:buChar char="§"/>
            </a:pPr>
            <a:r>
              <a:rPr lang="en-GB" sz="1400" dirty="0">
                <a:solidFill>
                  <a:schemeClr val="bg1"/>
                </a:solidFill>
                <a:latin typeface="Albert Sans" pitchFamily="2" charset="0"/>
              </a:rPr>
              <a:t>The Nest thermostat is a shining example of Fitts’s law.</a:t>
            </a:r>
          </a:p>
          <a:p>
            <a:pPr marL="241196" indent="-241196" defTabSz="964783">
              <a:buClr>
                <a:schemeClr val="accent1"/>
              </a:buClr>
              <a:buSzPct val="110000"/>
              <a:buFont typeface="Wingdings" panose="05000000000000000000" pitchFamily="2" charset="2"/>
              <a:buChar char="§"/>
            </a:pPr>
            <a:r>
              <a:rPr lang="en-GB" sz="1400" dirty="0">
                <a:solidFill>
                  <a:schemeClr val="bg1"/>
                </a:solidFill>
                <a:latin typeface="Albert Sans" pitchFamily="2" charset="0"/>
              </a:rPr>
              <a:t>According to this predictive model, pie menus are more efficient. However, this principle is largely ignored in </a:t>
            </a:r>
            <a:r>
              <a:rPr lang="en-GB" sz="1400" dirty="0" err="1">
                <a:solidFill>
                  <a:schemeClr val="bg1"/>
                </a:solidFill>
                <a:latin typeface="Albert Sans" pitchFamily="2" charset="0"/>
              </a:rPr>
              <a:t>favor</a:t>
            </a:r>
            <a:r>
              <a:rPr lang="en-GB" sz="1400" dirty="0">
                <a:solidFill>
                  <a:schemeClr val="bg1"/>
                </a:solidFill>
                <a:latin typeface="Albert Sans" pitchFamily="2" charset="0"/>
              </a:rPr>
              <a:t> of easier-to-design linear menus. </a:t>
            </a:r>
          </a:p>
          <a:p>
            <a:pPr marL="241196" indent="-241196" defTabSz="964783">
              <a:buClr>
                <a:schemeClr val="accent1"/>
              </a:buClr>
              <a:buSzPct val="110000"/>
              <a:buFont typeface="Wingdings" panose="05000000000000000000" pitchFamily="2" charset="2"/>
              <a:buChar char="§"/>
            </a:pPr>
            <a:r>
              <a:rPr lang="en-GB" sz="1400" dirty="0">
                <a:solidFill>
                  <a:schemeClr val="bg1"/>
                </a:solidFill>
                <a:latin typeface="Albert Sans" pitchFamily="2" charset="0"/>
              </a:rPr>
              <a:t>Nest embraces the pie menu in their device’s interface.</a:t>
            </a:r>
          </a:p>
          <a:p>
            <a:pPr marL="241196" indent="-241196" defTabSz="964783">
              <a:buClr>
                <a:schemeClr val="accent1"/>
              </a:buClr>
              <a:buSzPct val="110000"/>
              <a:buFont typeface="Wingdings" panose="05000000000000000000" pitchFamily="2" charset="2"/>
              <a:buChar char="§"/>
            </a:pPr>
            <a:r>
              <a:rPr lang="en-GB" sz="1400" dirty="0">
                <a:solidFill>
                  <a:schemeClr val="bg1"/>
                </a:solidFill>
                <a:latin typeface="Albert Sans" pitchFamily="2" charset="0"/>
              </a:rPr>
              <a:t>With just two gestures, a user can operate the entire unit with very little interaction cost, despite its compact size.</a:t>
            </a:r>
          </a:p>
        </p:txBody>
      </p:sp>
      <p:pic>
        <p:nvPicPr>
          <p:cNvPr id="16" name="Picture 15">
            <a:extLst>
              <a:ext uri="{FF2B5EF4-FFF2-40B4-BE49-F238E27FC236}">
                <a16:creationId xmlns:a16="http://schemas.microsoft.com/office/drawing/2014/main" id="{2AE0452A-D0E2-666A-0AE7-EA1A79BCD49A}"/>
              </a:ext>
            </a:extLst>
          </p:cNvPr>
          <p:cNvPicPr>
            <a:picLocks noChangeAspect="1"/>
          </p:cNvPicPr>
          <p:nvPr/>
        </p:nvPicPr>
        <p:blipFill>
          <a:blip r:embed="rId3"/>
          <a:stretch>
            <a:fillRect/>
          </a:stretch>
        </p:blipFill>
        <p:spPr>
          <a:xfrm>
            <a:off x="5300153" y="3980359"/>
            <a:ext cx="3855497" cy="646431"/>
          </a:xfrm>
          <a:prstGeom prst="rect">
            <a:avLst/>
          </a:prstGeom>
        </p:spPr>
      </p:pic>
      <p:sp>
        <p:nvSpPr>
          <p:cNvPr id="21" name="TextBox 20">
            <a:extLst>
              <a:ext uri="{FF2B5EF4-FFF2-40B4-BE49-F238E27FC236}">
                <a16:creationId xmlns:a16="http://schemas.microsoft.com/office/drawing/2014/main" id="{10A80587-3B9C-9A67-7EA7-3DBF8FBD639B}"/>
              </a:ext>
            </a:extLst>
          </p:cNvPr>
          <p:cNvSpPr txBox="1"/>
          <p:nvPr/>
        </p:nvSpPr>
        <p:spPr>
          <a:xfrm>
            <a:off x="7489847" y="5085626"/>
            <a:ext cx="5077837" cy="738664"/>
          </a:xfrm>
          <a:prstGeom prst="rect">
            <a:avLst/>
          </a:prstGeom>
          <a:noFill/>
        </p:spPr>
        <p:txBody>
          <a:bodyPr wrap="square">
            <a:spAutoFit/>
          </a:bodyPr>
          <a:lstStyle/>
          <a:p>
            <a:pPr marL="241196" indent="-241196" defTabSz="964783">
              <a:buClr>
                <a:schemeClr val="accent1"/>
              </a:buClr>
              <a:buSzPct val="110000"/>
              <a:buFont typeface="Wingdings" panose="05000000000000000000" pitchFamily="2" charset="2"/>
              <a:buChar char="§"/>
            </a:pPr>
            <a:r>
              <a:rPr lang="en-GB" sz="1400" dirty="0">
                <a:solidFill>
                  <a:schemeClr val="bg1"/>
                </a:solidFill>
                <a:latin typeface="Albert Sans" pitchFamily="2" charset="0"/>
              </a:rPr>
              <a:t>Airbnb continues to use Fitts’s law throughout their website—including in the size and colour of the “reserve” button shown here. </a:t>
            </a:r>
          </a:p>
        </p:txBody>
      </p:sp>
      <p:pic>
        <p:nvPicPr>
          <p:cNvPr id="23" name="Picture 22">
            <a:extLst>
              <a:ext uri="{FF2B5EF4-FFF2-40B4-BE49-F238E27FC236}">
                <a16:creationId xmlns:a16="http://schemas.microsoft.com/office/drawing/2014/main" id="{361B6077-3794-79CC-F9D0-9ACA016E0AE1}"/>
              </a:ext>
            </a:extLst>
          </p:cNvPr>
          <p:cNvPicPr>
            <a:picLocks noChangeAspect="1"/>
          </p:cNvPicPr>
          <p:nvPr/>
        </p:nvPicPr>
        <p:blipFill>
          <a:blip r:embed="rId4"/>
          <a:stretch>
            <a:fillRect/>
          </a:stretch>
        </p:blipFill>
        <p:spPr>
          <a:xfrm>
            <a:off x="5300153" y="5028460"/>
            <a:ext cx="2169042" cy="1353832"/>
          </a:xfrm>
          <a:prstGeom prst="rect">
            <a:avLst/>
          </a:prstGeom>
        </p:spPr>
      </p:pic>
      <p:sp>
        <p:nvSpPr>
          <p:cNvPr id="24" name="Content Placeholder 2">
            <a:extLst>
              <a:ext uri="{FF2B5EF4-FFF2-40B4-BE49-F238E27FC236}">
                <a16:creationId xmlns:a16="http://schemas.microsoft.com/office/drawing/2014/main" id="{AC12D737-2439-71CF-5729-07C7AE055E1E}"/>
              </a:ext>
            </a:extLst>
          </p:cNvPr>
          <p:cNvSpPr txBox="1">
            <a:spLocks/>
          </p:cNvSpPr>
          <p:nvPr/>
        </p:nvSpPr>
        <p:spPr>
          <a:xfrm>
            <a:off x="649754" y="1591967"/>
            <a:ext cx="965504" cy="369332"/>
          </a:xfrm>
          <a:prstGeom prst="rect">
            <a:avLst/>
          </a:prstGeom>
          <a:noFill/>
        </p:spPr>
        <p:txBody>
          <a:bodyPr vert="horz" wrap="square" lIns="91440" tIns="45720" rIns="91440" bIns="45720" rtlCol="0">
            <a:spAutoFit/>
          </a:bodyPr>
          <a:lstStyle>
            <a:lvl1pPr marL="241196" indent="-241196" algn="l" defTabSz="964783" rtl="0" eaLnBrk="1" latinLnBrk="0" hangingPunct="1">
              <a:lnSpc>
                <a:spcPct val="100000"/>
              </a:lnSpc>
              <a:spcBef>
                <a:spcPts val="1055"/>
              </a:spcBef>
              <a:buClr>
                <a:schemeClr val="accent1"/>
              </a:buClr>
              <a:buSzPct val="110000"/>
              <a:buFont typeface="Wingdings" panose="05000000000000000000" pitchFamily="2" charset="2"/>
              <a:buChar char="§"/>
              <a:defRPr lang="en-GB" sz="1800" kern="1200" dirty="0" smtClean="0">
                <a:solidFill>
                  <a:schemeClr val="bg1"/>
                </a:solidFill>
                <a:effectLst/>
                <a:latin typeface="Albert Sans" pitchFamily="2" charset="0"/>
                <a:ea typeface="+mn-ea"/>
                <a:cs typeface="+mn-cs"/>
              </a:defRPr>
            </a:lvl1pPr>
            <a:lvl2pPr marL="72358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688" kern="1200">
                <a:solidFill>
                  <a:schemeClr val="tx1"/>
                </a:solidFill>
                <a:effectLst/>
                <a:latin typeface="+mn-lt"/>
                <a:ea typeface="+mn-ea"/>
                <a:cs typeface="+mn-cs"/>
              </a:defRPr>
            </a:lvl2pPr>
            <a:lvl3pPr marL="1205979"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477" kern="1200">
                <a:solidFill>
                  <a:schemeClr val="tx1"/>
                </a:solidFill>
                <a:effectLst/>
                <a:latin typeface="+mn-lt"/>
                <a:ea typeface="+mn-ea"/>
                <a:cs typeface="+mn-cs"/>
              </a:defRPr>
            </a:lvl3pPr>
            <a:lvl4pPr marL="1688371"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4pPr>
            <a:lvl5pPr marL="2170763"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5pPr>
            <a:lvl6pPr marL="2653154"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6pPr>
            <a:lvl7pPr marL="3135546"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7pPr>
            <a:lvl8pPr marL="361793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8pPr>
            <a:lvl9pPr marL="4100330"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9pPr>
          </a:lstStyle>
          <a:p>
            <a:pPr marL="0" indent="0">
              <a:buFont typeface="Wingdings" panose="05000000000000000000" pitchFamily="2" charset="2"/>
              <a:buNone/>
            </a:pPr>
            <a:r>
              <a:rPr lang="en-GB" dirty="0"/>
              <a:t>Theory</a:t>
            </a:r>
          </a:p>
        </p:txBody>
      </p:sp>
      <p:sp>
        <p:nvSpPr>
          <p:cNvPr id="25" name="Rectangle 24">
            <a:extLst>
              <a:ext uri="{FF2B5EF4-FFF2-40B4-BE49-F238E27FC236}">
                <a16:creationId xmlns:a16="http://schemas.microsoft.com/office/drawing/2014/main" id="{E5291A6F-47DD-1EE0-F55D-BE1480AEDE62}"/>
              </a:ext>
            </a:extLst>
          </p:cNvPr>
          <p:cNvSpPr/>
          <p:nvPr/>
        </p:nvSpPr>
        <p:spPr>
          <a:xfrm>
            <a:off x="651255" y="2930117"/>
            <a:ext cx="4101497" cy="369332"/>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Content Placeholder 2">
            <a:extLst>
              <a:ext uri="{FF2B5EF4-FFF2-40B4-BE49-F238E27FC236}">
                <a16:creationId xmlns:a16="http://schemas.microsoft.com/office/drawing/2014/main" id="{1710E14F-B172-B17D-CC81-96D9BD883906}"/>
              </a:ext>
            </a:extLst>
          </p:cNvPr>
          <p:cNvSpPr txBox="1">
            <a:spLocks/>
          </p:cNvSpPr>
          <p:nvPr/>
        </p:nvSpPr>
        <p:spPr>
          <a:xfrm>
            <a:off x="649754" y="2916214"/>
            <a:ext cx="2354463" cy="369332"/>
          </a:xfrm>
          <a:prstGeom prst="rect">
            <a:avLst/>
          </a:prstGeom>
          <a:noFill/>
        </p:spPr>
        <p:txBody>
          <a:bodyPr vert="horz" wrap="square" lIns="91440" tIns="45720" rIns="91440" bIns="45720" rtlCol="0">
            <a:spAutoFit/>
          </a:bodyPr>
          <a:lstStyle>
            <a:lvl1pPr marL="241196" indent="-241196" algn="l" defTabSz="964783" rtl="0" eaLnBrk="1" latinLnBrk="0" hangingPunct="1">
              <a:lnSpc>
                <a:spcPct val="100000"/>
              </a:lnSpc>
              <a:spcBef>
                <a:spcPts val="1055"/>
              </a:spcBef>
              <a:buClr>
                <a:schemeClr val="accent1"/>
              </a:buClr>
              <a:buSzPct val="110000"/>
              <a:buFont typeface="Wingdings" panose="05000000000000000000" pitchFamily="2" charset="2"/>
              <a:buChar char="§"/>
              <a:defRPr lang="en-GB" sz="1800" kern="1200" dirty="0" smtClean="0">
                <a:solidFill>
                  <a:schemeClr val="bg1"/>
                </a:solidFill>
                <a:effectLst/>
                <a:latin typeface="Albert Sans" pitchFamily="2" charset="0"/>
                <a:ea typeface="+mn-ea"/>
                <a:cs typeface="+mn-cs"/>
              </a:defRPr>
            </a:lvl1pPr>
            <a:lvl2pPr marL="72358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688" kern="1200">
                <a:solidFill>
                  <a:schemeClr val="tx1"/>
                </a:solidFill>
                <a:effectLst/>
                <a:latin typeface="+mn-lt"/>
                <a:ea typeface="+mn-ea"/>
                <a:cs typeface="+mn-cs"/>
              </a:defRPr>
            </a:lvl2pPr>
            <a:lvl3pPr marL="1205979"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477" kern="1200">
                <a:solidFill>
                  <a:schemeClr val="tx1"/>
                </a:solidFill>
                <a:effectLst/>
                <a:latin typeface="+mn-lt"/>
                <a:ea typeface="+mn-ea"/>
                <a:cs typeface="+mn-cs"/>
              </a:defRPr>
            </a:lvl3pPr>
            <a:lvl4pPr marL="1688371"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4pPr>
            <a:lvl5pPr marL="2170763"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5pPr>
            <a:lvl6pPr marL="2653154"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6pPr>
            <a:lvl7pPr marL="3135546"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7pPr>
            <a:lvl8pPr marL="361793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8pPr>
            <a:lvl9pPr marL="4100330"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9pPr>
          </a:lstStyle>
          <a:p>
            <a:pPr marL="0" indent="0">
              <a:buFont typeface="Wingdings" panose="05000000000000000000" pitchFamily="2" charset="2"/>
              <a:buNone/>
            </a:pPr>
            <a:r>
              <a:rPr lang="en-GB" dirty="0"/>
              <a:t>Practical approach</a:t>
            </a:r>
          </a:p>
        </p:txBody>
      </p:sp>
      <p:sp>
        <p:nvSpPr>
          <p:cNvPr id="27" name="TextBox 26">
            <a:extLst>
              <a:ext uri="{FF2B5EF4-FFF2-40B4-BE49-F238E27FC236}">
                <a16:creationId xmlns:a16="http://schemas.microsoft.com/office/drawing/2014/main" id="{99550475-01F8-A217-34FE-A9FB8EC3ED40}"/>
              </a:ext>
            </a:extLst>
          </p:cNvPr>
          <p:cNvSpPr txBox="1"/>
          <p:nvPr/>
        </p:nvSpPr>
        <p:spPr>
          <a:xfrm>
            <a:off x="9244217" y="3980359"/>
            <a:ext cx="3174609" cy="954107"/>
          </a:xfrm>
          <a:prstGeom prst="rect">
            <a:avLst/>
          </a:prstGeom>
          <a:noFill/>
        </p:spPr>
        <p:txBody>
          <a:bodyPr wrap="square">
            <a:spAutoFit/>
          </a:bodyPr>
          <a:lstStyle/>
          <a:p>
            <a:pPr marL="241196" indent="-241196" defTabSz="964783">
              <a:buClr>
                <a:schemeClr val="accent1"/>
              </a:buClr>
              <a:buSzPct val="110000"/>
              <a:buFont typeface="Wingdings" panose="05000000000000000000" pitchFamily="2" charset="2"/>
              <a:buChar char="§"/>
            </a:pPr>
            <a:r>
              <a:rPr lang="en-GB" sz="1400" dirty="0">
                <a:solidFill>
                  <a:schemeClr val="bg1"/>
                </a:solidFill>
                <a:latin typeface="Albert Sans" pitchFamily="2" charset="0"/>
              </a:rPr>
              <a:t>Airbnb </a:t>
            </a:r>
            <a:r>
              <a:rPr lang="en-GB" sz="1400" dirty="0" err="1">
                <a:solidFill>
                  <a:schemeClr val="bg1"/>
                </a:solidFill>
                <a:latin typeface="Albert Sans" pitchFamily="2" charset="0"/>
              </a:rPr>
              <a:t>centers</a:t>
            </a:r>
            <a:r>
              <a:rPr lang="en-GB" sz="1400" dirty="0">
                <a:solidFill>
                  <a:schemeClr val="bg1"/>
                </a:solidFill>
                <a:latin typeface="Albert Sans" pitchFamily="2" charset="0"/>
              </a:rPr>
              <a:t> its search form, keeps the search function next to the search form, and incorporates a magic pixel menu. </a:t>
            </a:r>
          </a:p>
        </p:txBody>
      </p:sp>
      <p:pic>
        <p:nvPicPr>
          <p:cNvPr id="2050" name="Picture 2" descr="Diagram depicting Fitts’s law">
            <a:extLst>
              <a:ext uri="{FF2B5EF4-FFF2-40B4-BE49-F238E27FC236}">
                <a16:creationId xmlns:a16="http://schemas.microsoft.com/office/drawing/2014/main" id="{DEDB7393-7654-2373-72D9-D5D7E7FD56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9067" y="2058859"/>
            <a:ext cx="1173684" cy="743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183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565CD-AD64-04A1-4276-F24E2E929839}"/>
              </a:ext>
            </a:extLst>
          </p:cNvPr>
          <p:cNvSpPr>
            <a:spLocks noGrp="1"/>
          </p:cNvSpPr>
          <p:nvPr>
            <p:ph type="title"/>
          </p:nvPr>
        </p:nvSpPr>
        <p:spPr/>
        <p:txBody>
          <a:bodyPr>
            <a:normAutofit fontScale="90000"/>
          </a:bodyPr>
          <a:lstStyle/>
          <a:p>
            <a:r>
              <a:rPr lang="en-GB" dirty="0"/>
              <a:t>Miller’s Law</a:t>
            </a:r>
          </a:p>
        </p:txBody>
      </p:sp>
      <p:sp>
        <p:nvSpPr>
          <p:cNvPr id="13" name="Rectangle 12">
            <a:extLst>
              <a:ext uri="{FF2B5EF4-FFF2-40B4-BE49-F238E27FC236}">
                <a16:creationId xmlns:a16="http://schemas.microsoft.com/office/drawing/2014/main" id="{25185035-F8F2-1886-1B44-DDECCEA0170A}"/>
              </a:ext>
            </a:extLst>
          </p:cNvPr>
          <p:cNvSpPr/>
          <p:nvPr/>
        </p:nvSpPr>
        <p:spPr>
          <a:xfrm>
            <a:off x="651255" y="1591967"/>
            <a:ext cx="4101497" cy="369332"/>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Content Placeholder 2">
            <a:extLst>
              <a:ext uri="{FF2B5EF4-FFF2-40B4-BE49-F238E27FC236}">
                <a16:creationId xmlns:a16="http://schemas.microsoft.com/office/drawing/2014/main" id="{51ED4F90-7561-E7EB-B746-6F93F054F65A}"/>
              </a:ext>
            </a:extLst>
          </p:cNvPr>
          <p:cNvSpPr>
            <a:spLocks noGrp="1"/>
          </p:cNvSpPr>
          <p:nvPr>
            <p:ph sz="quarter" idx="10"/>
          </p:nvPr>
        </p:nvSpPr>
        <p:spPr>
          <a:xfrm>
            <a:off x="596597" y="1990981"/>
            <a:ext cx="4156155" cy="523220"/>
          </a:xfrm>
        </p:spPr>
        <p:txBody>
          <a:bodyPr/>
          <a:lstStyle/>
          <a:p>
            <a:pPr marL="0" indent="0">
              <a:buNone/>
            </a:pPr>
            <a:r>
              <a:rPr lang="en-GB" sz="1400" dirty="0"/>
              <a:t>The average person can only keep 7 (plus or minus 2) items in their working memory.</a:t>
            </a:r>
          </a:p>
        </p:txBody>
      </p:sp>
      <p:sp>
        <p:nvSpPr>
          <p:cNvPr id="17" name="TextBox 16">
            <a:extLst>
              <a:ext uri="{FF2B5EF4-FFF2-40B4-BE49-F238E27FC236}">
                <a16:creationId xmlns:a16="http://schemas.microsoft.com/office/drawing/2014/main" id="{48B1AFB5-2438-BF1D-2132-98937791284E}"/>
              </a:ext>
            </a:extLst>
          </p:cNvPr>
          <p:cNvSpPr txBox="1"/>
          <p:nvPr/>
        </p:nvSpPr>
        <p:spPr>
          <a:xfrm>
            <a:off x="687062" y="3502113"/>
            <a:ext cx="4065689" cy="2246769"/>
          </a:xfrm>
          <a:prstGeom prst="rect">
            <a:avLst/>
          </a:prstGeom>
          <a:noFill/>
        </p:spPr>
        <p:txBody>
          <a:bodyPr wrap="square">
            <a:spAutoFit/>
          </a:bodyPr>
          <a:lstStyle/>
          <a:p>
            <a:pPr marL="241196" indent="-241196" defTabSz="964783">
              <a:buClr>
                <a:schemeClr val="accent1"/>
              </a:buClr>
              <a:buSzPct val="110000"/>
              <a:buFont typeface="Wingdings" panose="05000000000000000000" pitchFamily="2" charset="2"/>
              <a:buChar char="§"/>
            </a:pPr>
            <a:r>
              <a:rPr lang="en-GB" sz="1400" dirty="0">
                <a:solidFill>
                  <a:schemeClr val="bg1"/>
                </a:solidFill>
                <a:latin typeface="Albert Sans" pitchFamily="2" charset="0"/>
              </a:rPr>
              <a:t>Don’t use the “magical number seven” to justify unnecessary design limitations.</a:t>
            </a:r>
          </a:p>
          <a:p>
            <a:pPr marL="241196" indent="-241196" defTabSz="964783">
              <a:buClr>
                <a:schemeClr val="accent1"/>
              </a:buClr>
              <a:buSzPct val="110000"/>
              <a:buFont typeface="Wingdings" panose="05000000000000000000" pitchFamily="2" charset="2"/>
              <a:buChar char="§"/>
            </a:pPr>
            <a:r>
              <a:rPr lang="en-GB" sz="1400" dirty="0">
                <a:solidFill>
                  <a:schemeClr val="bg1"/>
                </a:solidFill>
                <a:latin typeface="Albert Sans" pitchFamily="2" charset="0"/>
              </a:rPr>
              <a:t>Organize content into smaller chunks to help users process, understand, and memorize easily.</a:t>
            </a:r>
          </a:p>
          <a:p>
            <a:pPr marL="241196" indent="-241196" defTabSz="964783">
              <a:buClr>
                <a:schemeClr val="accent1"/>
              </a:buClr>
              <a:buSzPct val="110000"/>
              <a:buFont typeface="Wingdings" panose="05000000000000000000" pitchFamily="2" charset="2"/>
              <a:buChar char="§"/>
            </a:pPr>
            <a:r>
              <a:rPr lang="en-GB" sz="1400" dirty="0">
                <a:solidFill>
                  <a:schemeClr val="bg1"/>
                </a:solidFill>
                <a:latin typeface="Albert Sans" pitchFamily="2" charset="0"/>
              </a:rPr>
              <a:t>Remember that short-term memory capacity will vary per individual, based on their prior knowledge and situational context.</a:t>
            </a:r>
          </a:p>
          <a:p>
            <a:pPr marL="241196" indent="-241196" defTabSz="964783">
              <a:buClr>
                <a:schemeClr val="accent1"/>
              </a:buClr>
              <a:buSzPct val="110000"/>
              <a:buFont typeface="Wingdings" panose="05000000000000000000" pitchFamily="2" charset="2"/>
              <a:buChar char="§"/>
            </a:pPr>
            <a:r>
              <a:rPr lang="en-GB" sz="1400" dirty="0">
                <a:solidFill>
                  <a:schemeClr val="bg1"/>
                </a:solidFill>
                <a:latin typeface="Albert Sans" pitchFamily="2" charset="0"/>
              </a:rPr>
              <a:t>Dynamic menus, image carousels, and virtual carts all call on the brain’s ability to learn, navigate, and stay on task to achieve an end goal.</a:t>
            </a:r>
          </a:p>
        </p:txBody>
      </p:sp>
      <p:sp>
        <p:nvSpPr>
          <p:cNvPr id="20" name="Rectangle 19">
            <a:extLst>
              <a:ext uri="{FF2B5EF4-FFF2-40B4-BE49-F238E27FC236}">
                <a16:creationId xmlns:a16="http://schemas.microsoft.com/office/drawing/2014/main" id="{C4548D95-207C-8255-473A-7FA8F95ABB40}"/>
              </a:ext>
            </a:extLst>
          </p:cNvPr>
          <p:cNvSpPr/>
          <p:nvPr/>
        </p:nvSpPr>
        <p:spPr>
          <a:xfrm>
            <a:off x="5300153" y="1591289"/>
            <a:ext cx="7171838" cy="399692"/>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Content Placeholder 2">
            <a:extLst>
              <a:ext uri="{FF2B5EF4-FFF2-40B4-BE49-F238E27FC236}">
                <a16:creationId xmlns:a16="http://schemas.microsoft.com/office/drawing/2014/main" id="{C5E81AAE-B1EB-146E-16B7-B2AD9B7C7EDA}"/>
              </a:ext>
            </a:extLst>
          </p:cNvPr>
          <p:cNvSpPr txBox="1">
            <a:spLocks/>
          </p:cNvSpPr>
          <p:nvPr/>
        </p:nvSpPr>
        <p:spPr>
          <a:xfrm>
            <a:off x="5320872" y="1591289"/>
            <a:ext cx="2695456" cy="369332"/>
          </a:xfrm>
          <a:prstGeom prst="rect">
            <a:avLst/>
          </a:prstGeom>
          <a:noFill/>
        </p:spPr>
        <p:txBody>
          <a:bodyPr vert="horz" wrap="square" lIns="91440" tIns="45720" rIns="91440" bIns="45720" rtlCol="0">
            <a:spAutoFit/>
          </a:bodyPr>
          <a:lstStyle>
            <a:lvl1pPr marL="241196" indent="-241196" algn="l" defTabSz="964783" rtl="0" eaLnBrk="1" latinLnBrk="0" hangingPunct="1">
              <a:lnSpc>
                <a:spcPct val="100000"/>
              </a:lnSpc>
              <a:spcBef>
                <a:spcPts val="1055"/>
              </a:spcBef>
              <a:buClr>
                <a:schemeClr val="accent1"/>
              </a:buClr>
              <a:buSzPct val="110000"/>
              <a:buFont typeface="Wingdings" panose="05000000000000000000" pitchFamily="2" charset="2"/>
              <a:buChar char="§"/>
              <a:defRPr lang="en-GB" sz="1800" kern="1200" dirty="0" smtClean="0">
                <a:solidFill>
                  <a:schemeClr val="bg1"/>
                </a:solidFill>
                <a:effectLst/>
                <a:latin typeface="Albert Sans" pitchFamily="2" charset="0"/>
                <a:ea typeface="+mn-ea"/>
                <a:cs typeface="+mn-cs"/>
              </a:defRPr>
            </a:lvl1pPr>
            <a:lvl2pPr marL="72358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688" kern="1200">
                <a:solidFill>
                  <a:schemeClr val="tx1"/>
                </a:solidFill>
                <a:effectLst/>
                <a:latin typeface="+mn-lt"/>
                <a:ea typeface="+mn-ea"/>
                <a:cs typeface="+mn-cs"/>
              </a:defRPr>
            </a:lvl2pPr>
            <a:lvl3pPr marL="1205979"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477" kern="1200">
                <a:solidFill>
                  <a:schemeClr val="tx1"/>
                </a:solidFill>
                <a:effectLst/>
                <a:latin typeface="+mn-lt"/>
                <a:ea typeface="+mn-ea"/>
                <a:cs typeface="+mn-cs"/>
              </a:defRPr>
            </a:lvl3pPr>
            <a:lvl4pPr marL="1688371"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4pPr>
            <a:lvl5pPr marL="2170763"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5pPr>
            <a:lvl6pPr marL="2653154"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6pPr>
            <a:lvl7pPr marL="3135546"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7pPr>
            <a:lvl8pPr marL="361793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8pPr>
            <a:lvl9pPr marL="4100330"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9pPr>
          </a:lstStyle>
          <a:p>
            <a:pPr marL="0" indent="0">
              <a:buFont typeface="Wingdings" panose="05000000000000000000" pitchFamily="2" charset="2"/>
              <a:buNone/>
            </a:pPr>
            <a:r>
              <a:rPr lang="en-GB" dirty="0"/>
              <a:t>Examples</a:t>
            </a:r>
          </a:p>
        </p:txBody>
      </p:sp>
      <p:sp>
        <p:nvSpPr>
          <p:cNvPr id="27" name="TextBox 26">
            <a:extLst>
              <a:ext uri="{FF2B5EF4-FFF2-40B4-BE49-F238E27FC236}">
                <a16:creationId xmlns:a16="http://schemas.microsoft.com/office/drawing/2014/main" id="{F64AE747-5F8A-15B0-5A11-AE64AE242D49}"/>
              </a:ext>
            </a:extLst>
          </p:cNvPr>
          <p:cNvSpPr txBox="1"/>
          <p:nvPr/>
        </p:nvSpPr>
        <p:spPr>
          <a:xfrm>
            <a:off x="7511004" y="3425334"/>
            <a:ext cx="5092121" cy="692497"/>
          </a:xfrm>
          <a:prstGeom prst="rect">
            <a:avLst/>
          </a:prstGeom>
          <a:noFill/>
        </p:spPr>
        <p:txBody>
          <a:bodyPr wrap="square">
            <a:spAutoFit/>
          </a:bodyPr>
          <a:lstStyle/>
          <a:p>
            <a:pPr defTabSz="964783">
              <a:buClr>
                <a:schemeClr val="accent1"/>
              </a:buClr>
              <a:buSzPct val="110000"/>
            </a:pPr>
            <a:r>
              <a:rPr lang="en-GB" sz="1300" dirty="0">
                <a:solidFill>
                  <a:schemeClr val="bg1"/>
                </a:solidFill>
                <a:latin typeface="Albert Sans" pitchFamily="2" charset="0"/>
              </a:rPr>
              <a:t>eBay minimises the cognitive load and decision paralysis. Despite the huge number of items up for auction, the homepage item gallery stubbornly refuses to expand beyond six images. </a:t>
            </a:r>
          </a:p>
        </p:txBody>
      </p:sp>
      <p:sp>
        <p:nvSpPr>
          <p:cNvPr id="29" name="Content Placeholder 2">
            <a:extLst>
              <a:ext uri="{FF2B5EF4-FFF2-40B4-BE49-F238E27FC236}">
                <a16:creationId xmlns:a16="http://schemas.microsoft.com/office/drawing/2014/main" id="{05B05AB3-543B-333E-79F9-8F073833154A}"/>
              </a:ext>
            </a:extLst>
          </p:cNvPr>
          <p:cNvSpPr txBox="1">
            <a:spLocks/>
          </p:cNvSpPr>
          <p:nvPr/>
        </p:nvSpPr>
        <p:spPr>
          <a:xfrm>
            <a:off x="649754" y="1591967"/>
            <a:ext cx="965504" cy="369332"/>
          </a:xfrm>
          <a:prstGeom prst="rect">
            <a:avLst/>
          </a:prstGeom>
          <a:noFill/>
        </p:spPr>
        <p:txBody>
          <a:bodyPr vert="horz" wrap="square" lIns="91440" tIns="45720" rIns="91440" bIns="45720" rtlCol="0">
            <a:spAutoFit/>
          </a:bodyPr>
          <a:lstStyle>
            <a:lvl1pPr marL="241196" indent="-241196" algn="l" defTabSz="964783" rtl="0" eaLnBrk="1" latinLnBrk="0" hangingPunct="1">
              <a:lnSpc>
                <a:spcPct val="100000"/>
              </a:lnSpc>
              <a:spcBef>
                <a:spcPts val="1055"/>
              </a:spcBef>
              <a:buClr>
                <a:schemeClr val="accent1"/>
              </a:buClr>
              <a:buSzPct val="110000"/>
              <a:buFont typeface="Wingdings" panose="05000000000000000000" pitchFamily="2" charset="2"/>
              <a:buChar char="§"/>
              <a:defRPr lang="en-GB" sz="1800" kern="1200" dirty="0" smtClean="0">
                <a:solidFill>
                  <a:schemeClr val="bg1"/>
                </a:solidFill>
                <a:effectLst/>
                <a:latin typeface="Albert Sans" pitchFamily="2" charset="0"/>
                <a:ea typeface="+mn-ea"/>
                <a:cs typeface="+mn-cs"/>
              </a:defRPr>
            </a:lvl1pPr>
            <a:lvl2pPr marL="72358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688" kern="1200">
                <a:solidFill>
                  <a:schemeClr val="tx1"/>
                </a:solidFill>
                <a:effectLst/>
                <a:latin typeface="+mn-lt"/>
                <a:ea typeface="+mn-ea"/>
                <a:cs typeface="+mn-cs"/>
              </a:defRPr>
            </a:lvl2pPr>
            <a:lvl3pPr marL="1205979"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477" kern="1200">
                <a:solidFill>
                  <a:schemeClr val="tx1"/>
                </a:solidFill>
                <a:effectLst/>
                <a:latin typeface="+mn-lt"/>
                <a:ea typeface="+mn-ea"/>
                <a:cs typeface="+mn-cs"/>
              </a:defRPr>
            </a:lvl3pPr>
            <a:lvl4pPr marL="1688371"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4pPr>
            <a:lvl5pPr marL="2170763"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5pPr>
            <a:lvl6pPr marL="2653154"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6pPr>
            <a:lvl7pPr marL="3135546"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7pPr>
            <a:lvl8pPr marL="361793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8pPr>
            <a:lvl9pPr marL="4100330"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9pPr>
          </a:lstStyle>
          <a:p>
            <a:pPr marL="0" indent="0">
              <a:buFont typeface="Wingdings" panose="05000000000000000000" pitchFamily="2" charset="2"/>
              <a:buNone/>
            </a:pPr>
            <a:r>
              <a:rPr lang="en-GB" dirty="0"/>
              <a:t>Theory</a:t>
            </a:r>
          </a:p>
        </p:txBody>
      </p:sp>
      <p:sp>
        <p:nvSpPr>
          <p:cNvPr id="30" name="Rectangle 29">
            <a:extLst>
              <a:ext uri="{FF2B5EF4-FFF2-40B4-BE49-F238E27FC236}">
                <a16:creationId xmlns:a16="http://schemas.microsoft.com/office/drawing/2014/main" id="{52DB3ACB-DC6D-F6E1-88C8-64F210FC5C5C}"/>
              </a:ext>
            </a:extLst>
          </p:cNvPr>
          <p:cNvSpPr/>
          <p:nvPr/>
        </p:nvSpPr>
        <p:spPr>
          <a:xfrm>
            <a:off x="651255" y="2930117"/>
            <a:ext cx="4101497" cy="369332"/>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Content Placeholder 2">
            <a:extLst>
              <a:ext uri="{FF2B5EF4-FFF2-40B4-BE49-F238E27FC236}">
                <a16:creationId xmlns:a16="http://schemas.microsoft.com/office/drawing/2014/main" id="{2792D022-D763-477F-C2B7-4039BCFBAAB8}"/>
              </a:ext>
            </a:extLst>
          </p:cNvPr>
          <p:cNvSpPr txBox="1">
            <a:spLocks/>
          </p:cNvSpPr>
          <p:nvPr/>
        </p:nvSpPr>
        <p:spPr>
          <a:xfrm>
            <a:off x="649754" y="2916214"/>
            <a:ext cx="2354463" cy="369332"/>
          </a:xfrm>
          <a:prstGeom prst="rect">
            <a:avLst/>
          </a:prstGeom>
          <a:noFill/>
        </p:spPr>
        <p:txBody>
          <a:bodyPr vert="horz" wrap="square" lIns="91440" tIns="45720" rIns="91440" bIns="45720" rtlCol="0">
            <a:spAutoFit/>
          </a:bodyPr>
          <a:lstStyle>
            <a:lvl1pPr marL="241196" indent="-241196" algn="l" defTabSz="964783" rtl="0" eaLnBrk="1" latinLnBrk="0" hangingPunct="1">
              <a:lnSpc>
                <a:spcPct val="100000"/>
              </a:lnSpc>
              <a:spcBef>
                <a:spcPts val="1055"/>
              </a:spcBef>
              <a:buClr>
                <a:schemeClr val="accent1"/>
              </a:buClr>
              <a:buSzPct val="110000"/>
              <a:buFont typeface="Wingdings" panose="05000000000000000000" pitchFamily="2" charset="2"/>
              <a:buChar char="§"/>
              <a:defRPr lang="en-GB" sz="1800" kern="1200" dirty="0" smtClean="0">
                <a:solidFill>
                  <a:schemeClr val="bg1"/>
                </a:solidFill>
                <a:effectLst/>
                <a:latin typeface="Albert Sans" pitchFamily="2" charset="0"/>
                <a:ea typeface="+mn-ea"/>
                <a:cs typeface="+mn-cs"/>
              </a:defRPr>
            </a:lvl1pPr>
            <a:lvl2pPr marL="72358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688" kern="1200">
                <a:solidFill>
                  <a:schemeClr val="tx1"/>
                </a:solidFill>
                <a:effectLst/>
                <a:latin typeface="+mn-lt"/>
                <a:ea typeface="+mn-ea"/>
                <a:cs typeface="+mn-cs"/>
              </a:defRPr>
            </a:lvl2pPr>
            <a:lvl3pPr marL="1205979"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477" kern="1200">
                <a:solidFill>
                  <a:schemeClr val="tx1"/>
                </a:solidFill>
                <a:effectLst/>
                <a:latin typeface="+mn-lt"/>
                <a:ea typeface="+mn-ea"/>
                <a:cs typeface="+mn-cs"/>
              </a:defRPr>
            </a:lvl3pPr>
            <a:lvl4pPr marL="1688371"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4pPr>
            <a:lvl5pPr marL="2170763"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5pPr>
            <a:lvl6pPr marL="2653154"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6pPr>
            <a:lvl7pPr marL="3135546"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7pPr>
            <a:lvl8pPr marL="361793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8pPr>
            <a:lvl9pPr marL="4100330"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9pPr>
          </a:lstStyle>
          <a:p>
            <a:pPr marL="0" indent="0">
              <a:buFont typeface="Wingdings" panose="05000000000000000000" pitchFamily="2" charset="2"/>
              <a:buNone/>
            </a:pPr>
            <a:r>
              <a:rPr lang="en-GB" dirty="0"/>
              <a:t>Practical approach</a:t>
            </a:r>
          </a:p>
        </p:txBody>
      </p:sp>
      <p:pic>
        <p:nvPicPr>
          <p:cNvPr id="3" name="Picture 2" descr="Apple TV remote">
            <a:extLst>
              <a:ext uri="{FF2B5EF4-FFF2-40B4-BE49-F238E27FC236}">
                <a16:creationId xmlns:a16="http://schemas.microsoft.com/office/drawing/2014/main" id="{3DCEC9CC-3345-23EA-11DC-CFEDDB48F1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9461" y="5545299"/>
            <a:ext cx="1861060" cy="104686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group of toys and shoes&#10;&#10;Description automatically generated with medium confidence">
            <a:extLst>
              <a:ext uri="{FF2B5EF4-FFF2-40B4-BE49-F238E27FC236}">
                <a16:creationId xmlns:a16="http://schemas.microsoft.com/office/drawing/2014/main" id="{06FC5EC2-F195-413C-F934-A190838E0D7B}"/>
              </a:ext>
            </a:extLst>
          </p:cNvPr>
          <p:cNvPicPr>
            <a:picLocks noChangeAspect="1"/>
          </p:cNvPicPr>
          <p:nvPr/>
        </p:nvPicPr>
        <p:blipFill rotWithShape="1">
          <a:blip r:embed="rId3">
            <a:extLst>
              <a:ext uri="{28A0092B-C50C-407E-A947-70E740481C1C}">
                <a14:useLocalDpi xmlns:a14="http://schemas.microsoft.com/office/drawing/2010/main" val="0"/>
              </a:ext>
            </a:extLst>
          </a:blip>
          <a:srcRect t="54951"/>
          <a:stretch/>
        </p:blipFill>
        <p:spPr>
          <a:xfrm>
            <a:off x="5300152" y="3511877"/>
            <a:ext cx="2210852" cy="497979"/>
          </a:xfrm>
          <a:prstGeom prst="rect">
            <a:avLst/>
          </a:prstGeom>
        </p:spPr>
      </p:pic>
      <p:pic>
        <p:nvPicPr>
          <p:cNvPr id="5" name="Picture 4">
            <a:extLst>
              <a:ext uri="{FF2B5EF4-FFF2-40B4-BE49-F238E27FC236}">
                <a16:creationId xmlns:a16="http://schemas.microsoft.com/office/drawing/2014/main" id="{63125AB9-919C-B454-A91C-9CBF41B655F2}"/>
              </a:ext>
            </a:extLst>
          </p:cNvPr>
          <p:cNvPicPr>
            <a:picLocks noChangeAspect="1"/>
          </p:cNvPicPr>
          <p:nvPr/>
        </p:nvPicPr>
        <p:blipFill>
          <a:blip r:embed="rId4"/>
          <a:stretch>
            <a:fillRect/>
          </a:stretch>
        </p:blipFill>
        <p:spPr>
          <a:xfrm>
            <a:off x="5300152" y="4283384"/>
            <a:ext cx="2581068" cy="988386"/>
          </a:xfrm>
          <a:prstGeom prst="rect">
            <a:avLst/>
          </a:prstGeom>
        </p:spPr>
      </p:pic>
      <p:sp>
        <p:nvSpPr>
          <p:cNvPr id="6" name="TextBox 5">
            <a:extLst>
              <a:ext uri="{FF2B5EF4-FFF2-40B4-BE49-F238E27FC236}">
                <a16:creationId xmlns:a16="http://schemas.microsoft.com/office/drawing/2014/main" id="{BC195DF2-C894-EEAD-2A07-A139396B250E}"/>
              </a:ext>
            </a:extLst>
          </p:cNvPr>
          <p:cNvSpPr txBox="1"/>
          <p:nvPr/>
        </p:nvSpPr>
        <p:spPr>
          <a:xfrm>
            <a:off x="7983811" y="4253229"/>
            <a:ext cx="4488180" cy="1092607"/>
          </a:xfrm>
          <a:prstGeom prst="rect">
            <a:avLst/>
          </a:prstGeom>
          <a:noFill/>
        </p:spPr>
        <p:txBody>
          <a:bodyPr wrap="square">
            <a:spAutoFit/>
          </a:bodyPr>
          <a:lstStyle/>
          <a:p>
            <a:pPr defTabSz="964783">
              <a:buClr>
                <a:schemeClr val="accent1"/>
              </a:buClr>
              <a:buSzPct val="110000"/>
            </a:pPr>
            <a:r>
              <a:rPr lang="en-GB" sz="1300" dirty="0">
                <a:solidFill>
                  <a:schemeClr val="bg1"/>
                </a:solidFill>
                <a:latin typeface="Albert Sans" pitchFamily="2" charset="0"/>
              </a:rPr>
              <a:t>Overcrowded menus with numerous options can confuse users. Platforms like WordPress simplify their menus by categorizing options under logical headings, ensuring that users can access essential features without feeling overwhelmed.</a:t>
            </a:r>
          </a:p>
        </p:txBody>
      </p:sp>
      <p:sp>
        <p:nvSpPr>
          <p:cNvPr id="12" name="TextBox 11">
            <a:extLst>
              <a:ext uri="{FF2B5EF4-FFF2-40B4-BE49-F238E27FC236}">
                <a16:creationId xmlns:a16="http://schemas.microsoft.com/office/drawing/2014/main" id="{77952ED9-9C9C-648A-2702-0AAED73125B3}"/>
              </a:ext>
            </a:extLst>
          </p:cNvPr>
          <p:cNvSpPr txBox="1"/>
          <p:nvPr/>
        </p:nvSpPr>
        <p:spPr>
          <a:xfrm>
            <a:off x="6465937" y="2068798"/>
            <a:ext cx="6006054" cy="1092607"/>
          </a:xfrm>
          <a:prstGeom prst="rect">
            <a:avLst/>
          </a:prstGeom>
          <a:noFill/>
        </p:spPr>
        <p:txBody>
          <a:bodyPr wrap="square">
            <a:spAutoFit/>
          </a:bodyPr>
          <a:lstStyle/>
          <a:p>
            <a:pPr defTabSz="964783">
              <a:buClr>
                <a:schemeClr val="accent1"/>
              </a:buClr>
              <a:buSzPct val="110000"/>
            </a:pPr>
            <a:r>
              <a:rPr lang="en-GB" sz="1300" dirty="0">
                <a:solidFill>
                  <a:schemeClr val="bg1"/>
                </a:solidFill>
                <a:latin typeface="Albert Sans" pitchFamily="2" charset="0"/>
              </a:rPr>
              <a:t>Contact forms on are a prime example of Miller’s Law in action. Designers must strike a balance between collecting essential information and overwhelming users with too many fields. For instance, LinkedIn’s registration form asks for minimal information upfront: name, email, and password. </a:t>
            </a:r>
          </a:p>
        </p:txBody>
      </p:sp>
      <p:pic>
        <p:nvPicPr>
          <p:cNvPr id="16" name="Picture 15">
            <a:extLst>
              <a:ext uri="{FF2B5EF4-FFF2-40B4-BE49-F238E27FC236}">
                <a16:creationId xmlns:a16="http://schemas.microsoft.com/office/drawing/2014/main" id="{2597EFAD-C643-1683-CF1E-B0CF3D7B9F13}"/>
              </a:ext>
            </a:extLst>
          </p:cNvPr>
          <p:cNvPicPr>
            <a:picLocks noChangeAspect="1"/>
          </p:cNvPicPr>
          <p:nvPr/>
        </p:nvPicPr>
        <p:blipFill>
          <a:blip r:embed="rId5"/>
          <a:stretch>
            <a:fillRect/>
          </a:stretch>
        </p:blipFill>
        <p:spPr>
          <a:xfrm>
            <a:off x="5300152" y="2129758"/>
            <a:ext cx="1190085" cy="1108591"/>
          </a:xfrm>
          <a:prstGeom prst="rect">
            <a:avLst/>
          </a:prstGeom>
        </p:spPr>
      </p:pic>
      <p:sp>
        <p:nvSpPr>
          <p:cNvPr id="19" name="TextBox 18">
            <a:extLst>
              <a:ext uri="{FF2B5EF4-FFF2-40B4-BE49-F238E27FC236}">
                <a16:creationId xmlns:a16="http://schemas.microsoft.com/office/drawing/2014/main" id="{2319FD78-D333-FF34-DF20-BEB9EC0B1F3D}"/>
              </a:ext>
            </a:extLst>
          </p:cNvPr>
          <p:cNvSpPr txBox="1"/>
          <p:nvPr/>
        </p:nvSpPr>
        <p:spPr>
          <a:xfrm>
            <a:off x="7244317" y="5552184"/>
            <a:ext cx="5092120" cy="1092607"/>
          </a:xfrm>
          <a:prstGeom prst="rect">
            <a:avLst/>
          </a:prstGeom>
          <a:noFill/>
        </p:spPr>
        <p:txBody>
          <a:bodyPr wrap="square">
            <a:spAutoFit/>
          </a:bodyPr>
          <a:lstStyle/>
          <a:p>
            <a:pPr defTabSz="964783">
              <a:buClr>
                <a:schemeClr val="accent1"/>
              </a:buClr>
              <a:buSzPct val="110000"/>
            </a:pPr>
            <a:r>
              <a:rPr lang="en-GB" sz="1300" dirty="0">
                <a:solidFill>
                  <a:schemeClr val="bg1"/>
                </a:solidFill>
                <a:latin typeface="Albert Sans" pitchFamily="2" charset="0"/>
              </a:rPr>
              <a:t>Bloomberg website uses chunking that helps to organise content to help users process, understand, and memorize easily.</a:t>
            </a:r>
          </a:p>
          <a:p>
            <a:pPr defTabSz="964783">
              <a:buClr>
                <a:schemeClr val="accent1"/>
              </a:buClr>
              <a:buSzPct val="110000"/>
            </a:pPr>
            <a:r>
              <a:rPr lang="en-GB" sz="1300" dirty="0">
                <a:solidFill>
                  <a:schemeClr val="bg1"/>
                </a:solidFill>
                <a:latin typeface="Albert Sans" pitchFamily="2" charset="0"/>
              </a:rPr>
              <a:t>Chunking can be used to help users understand underlying relationships by grouping content into distinctive modules, applying rules to separate content, and providing hierarchy. </a:t>
            </a:r>
          </a:p>
        </p:txBody>
      </p:sp>
    </p:spTree>
    <p:extLst>
      <p:ext uri="{BB962C8B-B14F-4D97-AF65-F5344CB8AC3E}">
        <p14:creationId xmlns:p14="http://schemas.microsoft.com/office/powerpoint/2010/main" val="1478309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565CD-AD64-04A1-4276-F24E2E929839}"/>
              </a:ext>
            </a:extLst>
          </p:cNvPr>
          <p:cNvSpPr>
            <a:spLocks noGrp="1"/>
          </p:cNvSpPr>
          <p:nvPr>
            <p:ph type="title"/>
          </p:nvPr>
        </p:nvSpPr>
        <p:spPr/>
        <p:txBody>
          <a:bodyPr>
            <a:normAutofit fontScale="90000"/>
          </a:bodyPr>
          <a:lstStyle/>
          <a:p>
            <a:r>
              <a:rPr lang="en-GB" dirty="0"/>
              <a:t>Jakob’s Law</a:t>
            </a:r>
          </a:p>
        </p:txBody>
      </p:sp>
      <p:sp>
        <p:nvSpPr>
          <p:cNvPr id="13" name="Rectangle 12">
            <a:extLst>
              <a:ext uri="{FF2B5EF4-FFF2-40B4-BE49-F238E27FC236}">
                <a16:creationId xmlns:a16="http://schemas.microsoft.com/office/drawing/2014/main" id="{25185035-F8F2-1886-1B44-DDECCEA0170A}"/>
              </a:ext>
            </a:extLst>
          </p:cNvPr>
          <p:cNvSpPr/>
          <p:nvPr/>
        </p:nvSpPr>
        <p:spPr>
          <a:xfrm>
            <a:off x="651255" y="1591967"/>
            <a:ext cx="4101497" cy="369332"/>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Content Placeholder 2">
            <a:extLst>
              <a:ext uri="{FF2B5EF4-FFF2-40B4-BE49-F238E27FC236}">
                <a16:creationId xmlns:a16="http://schemas.microsoft.com/office/drawing/2014/main" id="{51ED4F90-7561-E7EB-B746-6F93F054F65A}"/>
              </a:ext>
            </a:extLst>
          </p:cNvPr>
          <p:cNvSpPr>
            <a:spLocks noGrp="1"/>
          </p:cNvSpPr>
          <p:nvPr>
            <p:ph sz="quarter" idx="10"/>
          </p:nvPr>
        </p:nvSpPr>
        <p:spPr>
          <a:xfrm>
            <a:off x="596597" y="1990981"/>
            <a:ext cx="4223496" cy="954107"/>
          </a:xfrm>
        </p:spPr>
        <p:txBody>
          <a:bodyPr/>
          <a:lstStyle/>
          <a:p>
            <a:pPr marL="0" indent="0">
              <a:buNone/>
            </a:pPr>
            <a:r>
              <a:rPr lang="en-GB" sz="1400" dirty="0"/>
              <a:t>Users spend most of their time on other sites. This means that users prefer your site to work the same way as all the other sites they already know.</a:t>
            </a:r>
          </a:p>
        </p:txBody>
      </p:sp>
      <p:sp>
        <p:nvSpPr>
          <p:cNvPr id="17" name="TextBox 16">
            <a:extLst>
              <a:ext uri="{FF2B5EF4-FFF2-40B4-BE49-F238E27FC236}">
                <a16:creationId xmlns:a16="http://schemas.microsoft.com/office/drawing/2014/main" id="{48B1AFB5-2438-BF1D-2132-98937791284E}"/>
              </a:ext>
            </a:extLst>
          </p:cNvPr>
          <p:cNvSpPr txBox="1"/>
          <p:nvPr/>
        </p:nvSpPr>
        <p:spPr>
          <a:xfrm>
            <a:off x="687062" y="3502113"/>
            <a:ext cx="4065689" cy="2677656"/>
          </a:xfrm>
          <a:prstGeom prst="rect">
            <a:avLst/>
          </a:prstGeom>
          <a:noFill/>
        </p:spPr>
        <p:txBody>
          <a:bodyPr wrap="square">
            <a:spAutoFit/>
          </a:bodyPr>
          <a:lstStyle/>
          <a:p>
            <a:pPr marL="241196" indent="-241196" defTabSz="964783">
              <a:buClr>
                <a:schemeClr val="accent1"/>
              </a:buClr>
              <a:buSzPct val="110000"/>
              <a:buFont typeface="Wingdings" panose="05000000000000000000" pitchFamily="2" charset="2"/>
              <a:buChar char="§"/>
            </a:pPr>
            <a:r>
              <a:rPr lang="en-GB" sz="1400" dirty="0">
                <a:solidFill>
                  <a:schemeClr val="bg1"/>
                </a:solidFill>
                <a:latin typeface="Albert Sans" pitchFamily="2" charset="0"/>
              </a:rPr>
              <a:t>Users will transfer expectations they have built around one familiar product to another that appears similar.</a:t>
            </a:r>
          </a:p>
          <a:p>
            <a:pPr marL="241196" indent="-241196" defTabSz="964783">
              <a:buClr>
                <a:schemeClr val="accent1"/>
              </a:buClr>
              <a:buSzPct val="110000"/>
              <a:buFont typeface="Wingdings" panose="05000000000000000000" pitchFamily="2" charset="2"/>
              <a:buChar char="§"/>
            </a:pPr>
            <a:endParaRPr lang="en-GB" sz="1400" dirty="0">
              <a:solidFill>
                <a:schemeClr val="bg1"/>
              </a:solidFill>
              <a:latin typeface="Albert Sans" pitchFamily="2" charset="0"/>
            </a:endParaRPr>
          </a:p>
          <a:p>
            <a:pPr marL="241196" indent="-241196" defTabSz="964783">
              <a:buClr>
                <a:schemeClr val="accent1"/>
              </a:buClr>
              <a:buSzPct val="110000"/>
              <a:buFont typeface="Wingdings" panose="05000000000000000000" pitchFamily="2" charset="2"/>
              <a:buChar char="§"/>
            </a:pPr>
            <a:r>
              <a:rPr lang="en-GB" sz="1400" dirty="0">
                <a:solidFill>
                  <a:schemeClr val="bg1"/>
                </a:solidFill>
                <a:latin typeface="Albert Sans" pitchFamily="2" charset="0"/>
              </a:rPr>
              <a:t>By leveraging existing mental models, we can create superior user experiences in which the users can focus on their tasks rather than on learning new models.</a:t>
            </a:r>
          </a:p>
          <a:p>
            <a:pPr marL="241196" indent="-241196" defTabSz="964783">
              <a:buClr>
                <a:schemeClr val="accent1"/>
              </a:buClr>
              <a:buSzPct val="110000"/>
              <a:buFont typeface="Wingdings" panose="05000000000000000000" pitchFamily="2" charset="2"/>
              <a:buChar char="§"/>
            </a:pPr>
            <a:endParaRPr lang="en-GB" sz="1400" dirty="0">
              <a:solidFill>
                <a:schemeClr val="bg1"/>
              </a:solidFill>
              <a:latin typeface="Albert Sans" pitchFamily="2" charset="0"/>
            </a:endParaRPr>
          </a:p>
          <a:p>
            <a:pPr marL="241196" indent="-241196" defTabSz="964783">
              <a:buClr>
                <a:schemeClr val="accent1"/>
              </a:buClr>
              <a:buSzPct val="110000"/>
              <a:buFont typeface="Wingdings" panose="05000000000000000000" pitchFamily="2" charset="2"/>
              <a:buChar char="§"/>
            </a:pPr>
            <a:r>
              <a:rPr lang="en-GB" sz="1400" dirty="0">
                <a:solidFill>
                  <a:schemeClr val="bg1"/>
                </a:solidFill>
                <a:latin typeface="Albert Sans" pitchFamily="2" charset="0"/>
              </a:rPr>
              <a:t>When making changes, minimize discord by empowering users to continue using a familiar version for a limited time.</a:t>
            </a:r>
          </a:p>
        </p:txBody>
      </p:sp>
      <p:sp>
        <p:nvSpPr>
          <p:cNvPr id="20" name="Rectangle 19">
            <a:extLst>
              <a:ext uri="{FF2B5EF4-FFF2-40B4-BE49-F238E27FC236}">
                <a16:creationId xmlns:a16="http://schemas.microsoft.com/office/drawing/2014/main" id="{C4548D95-207C-8255-473A-7FA8F95ABB40}"/>
              </a:ext>
            </a:extLst>
          </p:cNvPr>
          <p:cNvSpPr/>
          <p:nvPr/>
        </p:nvSpPr>
        <p:spPr>
          <a:xfrm>
            <a:off x="5300153" y="1591289"/>
            <a:ext cx="7171838" cy="399692"/>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Content Placeholder 2">
            <a:extLst>
              <a:ext uri="{FF2B5EF4-FFF2-40B4-BE49-F238E27FC236}">
                <a16:creationId xmlns:a16="http://schemas.microsoft.com/office/drawing/2014/main" id="{C5E81AAE-B1EB-146E-16B7-B2AD9B7C7EDA}"/>
              </a:ext>
            </a:extLst>
          </p:cNvPr>
          <p:cNvSpPr txBox="1">
            <a:spLocks/>
          </p:cNvSpPr>
          <p:nvPr/>
        </p:nvSpPr>
        <p:spPr>
          <a:xfrm>
            <a:off x="5320872" y="1591289"/>
            <a:ext cx="2695456" cy="369332"/>
          </a:xfrm>
          <a:prstGeom prst="rect">
            <a:avLst/>
          </a:prstGeom>
          <a:noFill/>
        </p:spPr>
        <p:txBody>
          <a:bodyPr vert="horz" wrap="square" lIns="91440" tIns="45720" rIns="91440" bIns="45720" rtlCol="0">
            <a:spAutoFit/>
          </a:bodyPr>
          <a:lstStyle>
            <a:lvl1pPr marL="241196" indent="-241196" algn="l" defTabSz="964783" rtl="0" eaLnBrk="1" latinLnBrk="0" hangingPunct="1">
              <a:lnSpc>
                <a:spcPct val="100000"/>
              </a:lnSpc>
              <a:spcBef>
                <a:spcPts val="1055"/>
              </a:spcBef>
              <a:buClr>
                <a:schemeClr val="accent1"/>
              </a:buClr>
              <a:buSzPct val="110000"/>
              <a:buFont typeface="Wingdings" panose="05000000000000000000" pitchFamily="2" charset="2"/>
              <a:buChar char="§"/>
              <a:defRPr lang="en-GB" sz="1800" kern="1200" dirty="0" smtClean="0">
                <a:solidFill>
                  <a:schemeClr val="bg1"/>
                </a:solidFill>
                <a:effectLst/>
                <a:latin typeface="Albert Sans" pitchFamily="2" charset="0"/>
                <a:ea typeface="+mn-ea"/>
                <a:cs typeface="+mn-cs"/>
              </a:defRPr>
            </a:lvl1pPr>
            <a:lvl2pPr marL="72358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688" kern="1200">
                <a:solidFill>
                  <a:schemeClr val="tx1"/>
                </a:solidFill>
                <a:effectLst/>
                <a:latin typeface="+mn-lt"/>
                <a:ea typeface="+mn-ea"/>
                <a:cs typeface="+mn-cs"/>
              </a:defRPr>
            </a:lvl2pPr>
            <a:lvl3pPr marL="1205979"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477" kern="1200">
                <a:solidFill>
                  <a:schemeClr val="tx1"/>
                </a:solidFill>
                <a:effectLst/>
                <a:latin typeface="+mn-lt"/>
                <a:ea typeface="+mn-ea"/>
                <a:cs typeface="+mn-cs"/>
              </a:defRPr>
            </a:lvl3pPr>
            <a:lvl4pPr marL="1688371"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4pPr>
            <a:lvl5pPr marL="2170763"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5pPr>
            <a:lvl6pPr marL="2653154"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6pPr>
            <a:lvl7pPr marL="3135546"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7pPr>
            <a:lvl8pPr marL="361793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8pPr>
            <a:lvl9pPr marL="4100330"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9pPr>
          </a:lstStyle>
          <a:p>
            <a:pPr marL="0" indent="0">
              <a:buFont typeface="Wingdings" panose="05000000000000000000" pitchFamily="2" charset="2"/>
              <a:buNone/>
            </a:pPr>
            <a:r>
              <a:rPr lang="en-GB" dirty="0"/>
              <a:t>Examples</a:t>
            </a:r>
          </a:p>
        </p:txBody>
      </p:sp>
      <p:sp>
        <p:nvSpPr>
          <p:cNvPr id="25" name="TextBox 24">
            <a:extLst>
              <a:ext uri="{FF2B5EF4-FFF2-40B4-BE49-F238E27FC236}">
                <a16:creationId xmlns:a16="http://schemas.microsoft.com/office/drawing/2014/main" id="{F25AE857-E97D-18EF-2DF5-4918B0C19845}"/>
              </a:ext>
            </a:extLst>
          </p:cNvPr>
          <p:cNvSpPr txBox="1"/>
          <p:nvPr/>
        </p:nvSpPr>
        <p:spPr>
          <a:xfrm>
            <a:off x="7824886" y="4491075"/>
            <a:ext cx="4647105" cy="1092607"/>
          </a:xfrm>
          <a:prstGeom prst="rect">
            <a:avLst/>
          </a:prstGeom>
          <a:noFill/>
        </p:spPr>
        <p:txBody>
          <a:bodyPr wrap="square">
            <a:spAutoFit/>
          </a:bodyPr>
          <a:lstStyle/>
          <a:p>
            <a:pPr defTabSz="964783">
              <a:buClr>
                <a:schemeClr val="accent1"/>
              </a:buClr>
              <a:buSzPct val="110000"/>
            </a:pPr>
            <a:r>
              <a:rPr lang="en-GB" sz="1300" dirty="0">
                <a:solidFill>
                  <a:schemeClr val="bg1"/>
                </a:solidFill>
                <a:latin typeface="Albert Sans" pitchFamily="2" charset="0"/>
              </a:rPr>
              <a:t>Most e-commerce websites leverage preexisting mental models. By making use of familiar patterns and conventions, shopping sites such as Etsy can effectively keep customers focused on the important stuff—finding and purchasing products.</a:t>
            </a:r>
          </a:p>
        </p:txBody>
      </p:sp>
      <p:sp>
        <p:nvSpPr>
          <p:cNvPr id="29" name="Content Placeholder 2">
            <a:extLst>
              <a:ext uri="{FF2B5EF4-FFF2-40B4-BE49-F238E27FC236}">
                <a16:creationId xmlns:a16="http://schemas.microsoft.com/office/drawing/2014/main" id="{05B05AB3-543B-333E-79F9-8F073833154A}"/>
              </a:ext>
            </a:extLst>
          </p:cNvPr>
          <p:cNvSpPr txBox="1">
            <a:spLocks/>
          </p:cNvSpPr>
          <p:nvPr/>
        </p:nvSpPr>
        <p:spPr>
          <a:xfrm>
            <a:off x="649754" y="1591967"/>
            <a:ext cx="965504" cy="369332"/>
          </a:xfrm>
          <a:prstGeom prst="rect">
            <a:avLst/>
          </a:prstGeom>
          <a:noFill/>
        </p:spPr>
        <p:txBody>
          <a:bodyPr vert="horz" wrap="square" lIns="91440" tIns="45720" rIns="91440" bIns="45720" rtlCol="0">
            <a:spAutoFit/>
          </a:bodyPr>
          <a:lstStyle>
            <a:lvl1pPr marL="241196" indent="-241196" algn="l" defTabSz="964783" rtl="0" eaLnBrk="1" latinLnBrk="0" hangingPunct="1">
              <a:lnSpc>
                <a:spcPct val="100000"/>
              </a:lnSpc>
              <a:spcBef>
                <a:spcPts val="1055"/>
              </a:spcBef>
              <a:buClr>
                <a:schemeClr val="accent1"/>
              </a:buClr>
              <a:buSzPct val="110000"/>
              <a:buFont typeface="Wingdings" panose="05000000000000000000" pitchFamily="2" charset="2"/>
              <a:buChar char="§"/>
              <a:defRPr lang="en-GB" sz="1800" kern="1200" dirty="0" smtClean="0">
                <a:solidFill>
                  <a:schemeClr val="bg1"/>
                </a:solidFill>
                <a:effectLst/>
                <a:latin typeface="Albert Sans" pitchFamily="2" charset="0"/>
                <a:ea typeface="+mn-ea"/>
                <a:cs typeface="+mn-cs"/>
              </a:defRPr>
            </a:lvl1pPr>
            <a:lvl2pPr marL="72358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688" kern="1200">
                <a:solidFill>
                  <a:schemeClr val="tx1"/>
                </a:solidFill>
                <a:effectLst/>
                <a:latin typeface="+mn-lt"/>
                <a:ea typeface="+mn-ea"/>
                <a:cs typeface="+mn-cs"/>
              </a:defRPr>
            </a:lvl2pPr>
            <a:lvl3pPr marL="1205979"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477" kern="1200">
                <a:solidFill>
                  <a:schemeClr val="tx1"/>
                </a:solidFill>
                <a:effectLst/>
                <a:latin typeface="+mn-lt"/>
                <a:ea typeface="+mn-ea"/>
                <a:cs typeface="+mn-cs"/>
              </a:defRPr>
            </a:lvl3pPr>
            <a:lvl4pPr marL="1688371"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4pPr>
            <a:lvl5pPr marL="2170763"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5pPr>
            <a:lvl6pPr marL="2653154"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6pPr>
            <a:lvl7pPr marL="3135546"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7pPr>
            <a:lvl8pPr marL="361793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8pPr>
            <a:lvl9pPr marL="4100330"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9pPr>
          </a:lstStyle>
          <a:p>
            <a:pPr marL="0" indent="0">
              <a:buFont typeface="Wingdings" panose="05000000000000000000" pitchFamily="2" charset="2"/>
              <a:buNone/>
            </a:pPr>
            <a:r>
              <a:rPr lang="en-GB" dirty="0"/>
              <a:t>Theory</a:t>
            </a:r>
          </a:p>
        </p:txBody>
      </p:sp>
      <p:sp>
        <p:nvSpPr>
          <p:cNvPr id="30" name="Rectangle 29">
            <a:extLst>
              <a:ext uri="{FF2B5EF4-FFF2-40B4-BE49-F238E27FC236}">
                <a16:creationId xmlns:a16="http://schemas.microsoft.com/office/drawing/2014/main" id="{52DB3ACB-DC6D-F6E1-88C8-64F210FC5C5C}"/>
              </a:ext>
            </a:extLst>
          </p:cNvPr>
          <p:cNvSpPr/>
          <p:nvPr/>
        </p:nvSpPr>
        <p:spPr>
          <a:xfrm>
            <a:off x="651255" y="2930117"/>
            <a:ext cx="4101497" cy="369332"/>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Content Placeholder 2">
            <a:extLst>
              <a:ext uri="{FF2B5EF4-FFF2-40B4-BE49-F238E27FC236}">
                <a16:creationId xmlns:a16="http://schemas.microsoft.com/office/drawing/2014/main" id="{2792D022-D763-477F-C2B7-4039BCFBAAB8}"/>
              </a:ext>
            </a:extLst>
          </p:cNvPr>
          <p:cNvSpPr txBox="1">
            <a:spLocks/>
          </p:cNvSpPr>
          <p:nvPr/>
        </p:nvSpPr>
        <p:spPr>
          <a:xfrm>
            <a:off x="649754" y="2916214"/>
            <a:ext cx="2354463" cy="369332"/>
          </a:xfrm>
          <a:prstGeom prst="rect">
            <a:avLst/>
          </a:prstGeom>
          <a:noFill/>
        </p:spPr>
        <p:txBody>
          <a:bodyPr vert="horz" wrap="square" lIns="91440" tIns="45720" rIns="91440" bIns="45720" rtlCol="0">
            <a:spAutoFit/>
          </a:bodyPr>
          <a:lstStyle>
            <a:lvl1pPr marL="241196" indent="-241196" algn="l" defTabSz="964783" rtl="0" eaLnBrk="1" latinLnBrk="0" hangingPunct="1">
              <a:lnSpc>
                <a:spcPct val="100000"/>
              </a:lnSpc>
              <a:spcBef>
                <a:spcPts val="1055"/>
              </a:spcBef>
              <a:buClr>
                <a:schemeClr val="accent1"/>
              </a:buClr>
              <a:buSzPct val="110000"/>
              <a:buFont typeface="Wingdings" panose="05000000000000000000" pitchFamily="2" charset="2"/>
              <a:buChar char="§"/>
              <a:defRPr lang="en-GB" sz="1800" kern="1200" dirty="0" smtClean="0">
                <a:solidFill>
                  <a:schemeClr val="bg1"/>
                </a:solidFill>
                <a:effectLst/>
                <a:latin typeface="Albert Sans" pitchFamily="2" charset="0"/>
                <a:ea typeface="+mn-ea"/>
                <a:cs typeface="+mn-cs"/>
              </a:defRPr>
            </a:lvl1pPr>
            <a:lvl2pPr marL="72358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688" kern="1200">
                <a:solidFill>
                  <a:schemeClr val="tx1"/>
                </a:solidFill>
                <a:effectLst/>
                <a:latin typeface="+mn-lt"/>
                <a:ea typeface="+mn-ea"/>
                <a:cs typeface="+mn-cs"/>
              </a:defRPr>
            </a:lvl2pPr>
            <a:lvl3pPr marL="1205979"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477" kern="1200">
                <a:solidFill>
                  <a:schemeClr val="tx1"/>
                </a:solidFill>
                <a:effectLst/>
                <a:latin typeface="+mn-lt"/>
                <a:ea typeface="+mn-ea"/>
                <a:cs typeface="+mn-cs"/>
              </a:defRPr>
            </a:lvl3pPr>
            <a:lvl4pPr marL="1688371"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4pPr>
            <a:lvl5pPr marL="2170763"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5pPr>
            <a:lvl6pPr marL="2653154"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6pPr>
            <a:lvl7pPr marL="3135546"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7pPr>
            <a:lvl8pPr marL="361793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8pPr>
            <a:lvl9pPr marL="4100330"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9pPr>
          </a:lstStyle>
          <a:p>
            <a:pPr marL="0" indent="0">
              <a:buFont typeface="Wingdings" panose="05000000000000000000" pitchFamily="2" charset="2"/>
              <a:buNone/>
            </a:pPr>
            <a:r>
              <a:rPr lang="en-GB" dirty="0"/>
              <a:t>Practical approach</a:t>
            </a:r>
          </a:p>
        </p:txBody>
      </p:sp>
      <p:pic>
        <p:nvPicPr>
          <p:cNvPr id="3" name="Picture 2">
            <a:extLst>
              <a:ext uri="{FF2B5EF4-FFF2-40B4-BE49-F238E27FC236}">
                <a16:creationId xmlns:a16="http://schemas.microsoft.com/office/drawing/2014/main" id="{28C98F51-97DF-ADCB-F45D-35BD79B41279}"/>
              </a:ext>
            </a:extLst>
          </p:cNvPr>
          <p:cNvPicPr>
            <a:picLocks noChangeAspect="1"/>
          </p:cNvPicPr>
          <p:nvPr/>
        </p:nvPicPr>
        <p:blipFill>
          <a:blip r:embed="rId2"/>
          <a:stretch>
            <a:fillRect/>
          </a:stretch>
        </p:blipFill>
        <p:spPr>
          <a:xfrm>
            <a:off x="5300153" y="4491075"/>
            <a:ext cx="2503341" cy="1329154"/>
          </a:xfrm>
          <a:prstGeom prst="rect">
            <a:avLst/>
          </a:prstGeom>
        </p:spPr>
      </p:pic>
      <p:pic>
        <p:nvPicPr>
          <p:cNvPr id="1026" name="Picture 2" descr="Comparison between control panel elements and typical form elements (source: Jonathan H. Ward [left], Google’s Material Design [right])">
            <a:extLst>
              <a:ext uri="{FF2B5EF4-FFF2-40B4-BE49-F238E27FC236}">
                <a16:creationId xmlns:a16="http://schemas.microsoft.com/office/drawing/2014/main" id="{99944C6B-0C24-AAAE-A5BA-7D31843991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0153" y="2159266"/>
            <a:ext cx="3996247" cy="188711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3F17D52-212C-0AE7-8D5C-2D605A614309}"/>
              </a:ext>
            </a:extLst>
          </p:cNvPr>
          <p:cNvSpPr txBox="1"/>
          <p:nvPr/>
        </p:nvSpPr>
        <p:spPr>
          <a:xfrm>
            <a:off x="9383486" y="2137024"/>
            <a:ext cx="3057329" cy="2292935"/>
          </a:xfrm>
          <a:prstGeom prst="rect">
            <a:avLst/>
          </a:prstGeom>
          <a:noFill/>
        </p:spPr>
        <p:txBody>
          <a:bodyPr wrap="square">
            <a:spAutoFit/>
          </a:bodyPr>
          <a:lstStyle/>
          <a:p>
            <a:r>
              <a:rPr lang="en-GB" sz="1300" dirty="0">
                <a:solidFill>
                  <a:schemeClr val="bg1"/>
                </a:solidFill>
                <a:latin typeface="Albert Sans" pitchFamily="2" charset="0"/>
              </a:rPr>
              <a:t>Have you ever wondered why form controls look the way they do? It’s because the humans designing them had a mental model of what these elements should look like, which they based on control panels they were familiar with in the physical world. The design of elements like form toggles, radio inputs, and even buttons originated from the design of their tactile counterparts.</a:t>
            </a:r>
          </a:p>
        </p:txBody>
      </p:sp>
    </p:spTree>
    <p:extLst>
      <p:ext uri="{BB962C8B-B14F-4D97-AF65-F5344CB8AC3E}">
        <p14:creationId xmlns:p14="http://schemas.microsoft.com/office/powerpoint/2010/main" val="1128490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565CD-AD64-04A1-4276-F24E2E929839}"/>
              </a:ext>
            </a:extLst>
          </p:cNvPr>
          <p:cNvSpPr>
            <a:spLocks noGrp="1"/>
          </p:cNvSpPr>
          <p:nvPr>
            <p:ph type="title"/>
          </p:nvPr>
        </p:nvSpPr>
        <p:spPr/>
        <p:txBody>
          <a:bodyPr>
            <a:normAutofit fontScale="90000"/>
          </a:bodyPr>
          <a:lstStyle/>
          <a:p>
            <a:r>
              <a:rPr lang="en-GB" dirty="0"/>
              <a:t>Hick’s Law (paradox of choice)</a:t>
            </a:r>
          </a:p>
        </p:txBody>
      </p:sp>
      <p:sp>
        <p:nvSpPr>
          <p:cNvPr id="13" name="Rectangle 12">
            <a:extLst>
              <a:ext uri="{FF2B5EF4-FFF2-40B4-BE49-F238E27FC236}">
                <a16:creationId xmlns:a16="http://schemas.microsoft.com/office/drawing/2014/main" id="{25185035-F8F2-1886-1B44-DDECCEA0170A}"/>
              </a:ext>
            </a:extLst>
          </p:cNvPr>
          <p:cNvSpPr/>
          <p:nvPr/>
        </p:nvSpPr>
        <p:spPr>
          <a:xfrm>
            <a:off x="651255" y="1591967"/>
            <a:ext cx="4101497" cy="369332"/>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Content Placeholder 2">
            <a:extLst>
              <a:ext uri="{FF2B5EF4-FFF2-40B4-BE49-F238E27FC236}">
                <a16:creationId xmlns:a16="http://schemas.microsoft.com/office/drawing/2014/main" id="{51ED4F90-7561-E7EB-B746-6F93F054F65A}"/>
              </a:ext>
            </a:extLst>
          </p:cNvPr>
          <p:cNvSpPr>
            <a:spLocks noGrp="1"/>
          </p:cNvSpPr>
          <p:nvPr>
            <p:ph sz="quarter" idx="10"/>
          </p:nvPr>
        </p:nvSpPr>
        <p:spPr>
          <a:xfrm>
            <a:off x="596597" y="1990981"/>
            <a:ext cx="4156155" cy="738664"/>
          </a:xfrm>
        </p:spPr>
        <p:txBody>
          <a:bodyPr/>
          <a:lstStyle/>
          <a:p>
            <a:pPr marL="0" indent="0">
              <a:buNone/>
            </a:pPr>
            <a:r>
              <a:rPr lang="en-GB" sz="1400" dirty="0"/>
              <a:t>The time it takes to make a decision increases with the number and complexity of choices available.</a:t>
            </a:r>
          </a:p>
        </p:txBody>
      </p:sp>
      <p:sp>
        <p:nvSpPr>
          <p:cNvPr id="17" name="TextBox 16">
            <a:extLst>
              <a:ext uri="{FF2B5EF4-FFF2-40B4-BE49-F238E27FC236}">
                <a16:creationId xmlns:a16="http://schemas.microsoft.com/office/drawing/2014/main" id="{48B1AFB5-2438-BF1D-2132-98937791284E}"/>
              </a:ext>
            </a:extLst>
          </p:cNvPr>
          <p:cNvSpPr txBox="1"/>
          <p:nvPr/>
        </p:nvSpPr>
        <p:spPr>
          <a:xfrm>
            <a:off x="687062" y="3502113"/>
            <a:ext cx="4065689" cy="3108543"/>
          </a:xfrm>
          <a:prstGeom prst="rect">
            <a:avLst/>
          </a:prstGeom>
          <a:noFill/>
        </p:spPr>
        <p:txBody>
          <a:bodyPr wrap="square">
            <a:spAutoFit/>
          </a:bodyPr>
          <a:lstStyle/>
          <a:p>
            <a:pPr marL="241196" indent="-241196" defTabSz="964783">
              <a:buClr>
                <a:schemeClr val="accent1"/>
              </a:buClr>
              <a:buSzPct val="110000"/>
              <a:buFont typeface="Wingdings" panose="05000000000000000000" pitchFamily="2" charset="2"/>
              <a:buChar char="§"/>
            </a:pPr>
            <a:r>
              <a:rPr lang="en-GB" sz="1400" dirty="0">
                <a:solidFill>
                  <a:schemeClr val="bg1"/>
                </a:solidFill>
                <a:latin typeface="Albert Sans" pitchFamily="2" charset="0"/>
              </a:rPr>
              <a:t>Minimize choices when response times are critical to increase decision time.</a:t>
            </a:r>
          </a:p>
          <a:p>
            <a:pPr marL="241196" indent="-241196" defTabSz="964783">
              <a:buClr>
                <a:schemeClr val="accent1"/>
              </a:buClr>
              <a:buSzPct val="110000"/>
              <a:buFont typeface="Wingdings" panose="05000000000000000000" pitchFamily="2" charset="2"/>
              <a:buChar char="§"/>
            </a:pPr>
            <a:endParaRPr lang="en-GB" sz="1400" dirty="0">
              <a:solidFill>
                <a:schemeClr val="bg1"/>
              </a:solidFill>
              <a:latin typeface="Albert Sans" pitchFamily="2" charset="0"/>
            </a:endParaRPr>
          </a:p>
          <a:p>
            <a:pPr marL="241196" indent="-241196" defTabSz="964783">
              <a:buClr>
                <a:schemeClr val="accent1"/>
              </a:buClr>
              <a:buSzPct val="110000"/>
              <a:buFont typeface="Wingdings" panose="05000000000000000000" pitchFamily="2" charset="2"/>
              <a:buChar char="§"/>
            </a:pPr>
            <a:r>
              <a:rPr lang="en-GB" sz="1400" dirty="0">
                <a:solidFill>
                  <a:schemeClr val="bg1"/>
                </a:solidFill>
                <a:latin typeface="Albert Sans" pitchFamily="2" charset="0"/>
              </a:rPr>
              <a:t>Break complex tasks into smaller steps in order to decrease cognitive load.</a:t>
            </a:r>
          </a:p>
          <a:p>
            <a:pPr marL="241196" indent="-241196" defTabSz="964783">
              <a:buClr>
                <a:schemeClr val="accent1"/>
              </a:buClr>
              <a:buSzPct val="110000"/>
              <a:buFont typeface="Wingdings" panose="05000000000000000000" pitchFamily="2" charset="2"/>
              <a:buChar char="§"/>
            </a:pPr>
            <a:endParaRPr lang="en-GB" sz="1400" dirty="0">
              <a:solidFill>
                <a:schemeClr val="bg1"/>
              </a:solidFill>
              <a:latin typeface="Albert Sans" pitchFamily="2" charset="0"/>
            </a:endParaRPr>
          </a:p>
          <a:p>
            <a:pPr marL="241196" indent="-241196" defTabSz="964783">
              <a:buClr>
                <a:schemeClr val="accent1"/>
              </a:buClr>
              <a:buSzPct val="110000"/>
              <a:buFont typeface="Wingdings" panose="05000000000000000000" pitchFamily="2" charset="2"/>
              <a:buChar char="§"/>
            </a:pPr>
            <a:r>
              <a:rPr lang="en-GB" sz="1400" dirty="0">
                <a:solidFill>
                  <a:schemeClr val="bg1"/>
                </a:solidFill>
                <a:latin typeface="Albert Sans" pitchFamily="2" charset="0"/>
              </a:rPr>
              <a:t>Avoid overwhelming users by highlighting recommended options.</a:t>
            </a:r>
          </a:p>
          <a:p>
            <a:pPr marL="241196" indent="-241196" defTabSz="964783">
              <a:buClr>
                <a:schemeClr val="accent1"/>
              </a:buClr>
              <a:buSzPct val="110000"/>
              <a:buFont typeface="Wingdings" panose="05000000000000000000" pitchFamily="2" charset="2"/>
              <a:buChar char="§"/>
            </a:pPr>
            <a:endParaRPr lang="en-GB" sz="1400" dirty="0">
              <a:solidFill>
                <a:schemeClr val="bg1"/>
              </a:solidFill>
              <a:latin typeface="Albert Sans" pitchFamily="2" charset="0"/>
            </a:endParaRPr>
          </a:p>
          <a:p>
            <a:pPr marL="241196" indent="-241196" defTabSz="964783">
              <a:buClr>
                <a:schemeClr val="accent1"/>
              </a:buClr>
              <a:buSzPct val="110000"/>
              <a:buFont typeface="Wingdings" panose="05000000000000000000" pitchFamily="2" charset="2"/>
              <a:buChar char="§"/>
            </a:pPr>
            <a:r>
              <a:rPr lang="en-GB" sz="1400" dirty="0">
                <a:solidFill>
                  <a:schemeClr val="bg1"/>
                </a:solidFill>
                <a:latin typeface="Albert Sans" pitchFamily="2" charset="0"/>
              </a:rPr>
              <a:t>Use progressive onboarding to minimize cognitive load for new users.</a:t>
            </a:r>
          </a:p>
          <a:p>
            <a:pPr marL="241196" indent="-241196" defTabSz="964783">
              <a:buClr>
                <a:schemeClr val="accent1"/>
              </a:buClr>
              <a:buSzPct val="110000"/>
              <a:buFont typeface="Wingdings" panose="05000000000000000000" pitchFamily="2" charset="2"/>
              <a:buChar char="§"/>
            </a:pPr>
            <a:endParaRPr lang="en-GB" sz="1400" dirty="0">
              <a:solidFill>
                <a:schemeClr val="bg1"/>
              </a:solidFill>
              <a:latin typeface="Albert Sans" pitchFamily="2" charset="0"/>
            </a:endParaRPr>
          </a:p>
          <a:p>
            <a:pPr marL="241196" indent="-241196" defTabSz="964783">
              <a:buClr>
                <a:schemeClr val="accent1"/>
              </a:buClr>
              <a:buSzPct val="110000"/>
              <a:buFont typeface="Wingdings" panose="05000000000000000000" pitchFamily="2" charset="2"/>
              <a:buChar char="§"/>
            </a:pPr>
            <a:r>
              <a:rPr lang="en-GB" sz="1400" dirty="0">
                <a:solidFill>
                  <a:schemeClr val="bg1"/>
                </a:solidFill>
                <a:latin typeface="Albert Sans" pitchFamily="2" charset="0"/>
              </a:rPr>
              <a:t>Be careful not to simplify to the point of abstraction.</a:t>
            </a:r>
          </a:p>
        </p:txBody>
      </p:sp>
      <p:sp>
        <p:nvSpPr>
          <p:cNvPr id="20" name="Rectangle 19">
            <a:extLst>
              <a:ext uri="{FF2B5EF4-FFF2-40B4-BE49-F238E27FC236}">
                <a16:creationId xmlns:a16="http://schemas.microsoft.com/office/drawing/2014/main" id="{C4548D95-207C-8255-473A-7FA8F95ABB40}"/>
              </a:ext>
            </a:extLst>
          </p:cNvPr>
          <p:cNvSpPr/>
          <p:nvPr/>
        </p:nvSpPr>
        <p:spPr>
          <a:xfrm>
            <a:off x="5300153" y="1591289"/>
            <a:ext cx="7171838" cy="399692"/>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Content Placeholder 2">
            <a:extLst>
              <a:ext uri="{FF2B5EF4-FFF2-40B4-BE49-F238E27FC236}">
                <a16:creationId xmlns:a16="http://schemas.microsoft.com/office/drawing/2014/main" id="{C5E81AAE-B1EB-146E-16B7-B2AD9B7C7EDA}"/>
              </a:ext>
            </a:extLst>
          </p:cNvPr>
          <p:cNvSpPr txBox="1">
            <a:spLocks/>
          </p:cNvSpPr>
          <p:nvPr/>
        </p:nvSpPr>
        <p:spPr>
          <a:xfrm>
            <a:off x="5320872" y="1591289"/>
            <a:ext cx="2695456" cy="369332"/>
          </a:xfrm>
          <a:prstGeom prst="rect">
            <a:avLst/>
          </a:prstGeom>
          <a:noFill/>
        </p:spPr>
        <p:txBody>
          <a:bodyPr vert="horz" wrap="square" lIns="91440" tIns="45720" rIns="91440" bIns="45720" rtlCol="0">
            <a:spAutoFit/>
          </a:bodyPr>
          <a:lstStyle>
            <a:lvl1pPr marL="241196" indent="-241196" algn="l" defTabSz="964783" rtl="0" eaLnBrk="1" latinLnBrk="0" hangingPunct="1">
              <a:lnSpc>
                <a:spcPct val="100000"/>
              </a:lnSpc>
              <a:spcBef>
                <a:spcPts val="1055"/>
              </a:spcBef>
              <a:buClr>
                <a:schemeClr val="accent1"/>
              </a:buClr>
              <a:buSzPct val="110000"/>
              <a:buFont typeface="Wingdings" panose="05000000000000000000" pitchFamily="2" charset="2"/>
              <a:buChar char="§"/>
              <a:defRPr lang="en-GB" sz="1800" kern="1200" dirty="0" smtClean="0">
                <a:solidFill>
                  <a:schemeClr val="bg1"/>
                </a:solidFill>
                <a:effectLst/>
                <a:latin typeface="Albert Sans" pitchFamily="2" charset="0"/>
                <a:ea typeface="+mn-ea"/>
                <a:cs typeface="+mn-cs"/>
              </a:defRPr>
            </a:lvl1pPr>
            <a:lvl2pPr marL="72358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688" kern="1200">
                <a:solidFill>
                  <a:schemeClr val="tx1"/>
                </a:solidFill>
                <a:effectLst/>
                <a:latin typeface="+mn-lt"/>
                <a:ea typeface="+mn-ea"/>
                <a:cs typeface="+mn-cs"/>
              </a:defRPr>
            </a:lvl2pPr>
            <a:lvl3pPr marL="1205979"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477" kern="1200">
                <a:solidFill>
                  <a:schemeClr val="tx1"/>
                </a:solidFill>
                <a:effectLst/>
                <a:latin typeface="+mn-lt"/>
                <a:ea typeface="+mn-ea"/>
                <a:cs typeface="+mn-cs"/>
              </a:defRPr>
            </a:lvl3pPr>
            <a:lvl4pPr marL="1688371"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4pPr>
            <a:lvl5pPr marL="2170763"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5pPr>
            <a:lvl6pPr marL="2653154"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6pPr>
            <a:lvl7pPr marL="3135546"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7pPr>
            <a:lvl8pPr marL="361793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8pPr>
            <a:lvl9pPr marL="4100330"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9pPr>
          </a:lstStyle>
          <a:p>
            <a:pPr marL="0" indent="0">
              <a:buFont typeface="Wingdings" panose="05000000000000000000" pitchFamily="2" charset="2"/>
              <a:buNone/>
            </a:pPr>
            <a:r>
              <a:rPr lang="en-GB" dirty="0"/>
              <a:t>Examples</a:t>
            </a:r>
          </a:p>
        </p:txBody>
      </p:sp>
      <p:sp>
        <p:nvSpPr>
          <p:cNvPr id="27" name="TextBox 26">
            <a:extLst>
              <a:ext uri="{FF2B5EF4-FFF2-40B4-BE49-F238E27FC236}">
                <a16:creationId xmlns:a16="http://schemas.microsoft.com/office/drawing/2014/main" id="{F64AE747-5F8A-15B0-5A11-AE64AE242D49}"/>
              </a:ext>
            </a:extLst>
          </p:cNvPr>
          <p:cNvSpPr txBox="1"/>
          <p:nvPr/>
        </p:nvSpPr>
        <p:spPr>
          <a:xfrm>
            <a:off x="5229722" y="3428081"/>
            <a:ext cx="7391125" cy="892552"/>
          </a:xfrm>
          <a:prstGeom prst="rect">
            <a:avLst/>
          </a:prstGeom>
          <a:noFill/>
        </p:spPr>
        <p:txBody>
          <a:bodyPr wrap="square">
            <a:spAutoFit/>
          </a:bodyPr>
          <a:lstStyle/>
          <a:p>
            <a:pPr defTabSz="964783">
              <a:buClr>
                <a:schemeClr val="accent1"/>
              </a:buClr>
              <a:buSzPct val="110000"/>
            </a:pPr>
            <a:r>
              <a:rPr lang="en-GB" sz="1300" dirty="0">
                <a:solidFill>
                  <a:schemeClr val="bg1"/>
                </a:solidFill>
                <a:latin typeface="Albert Sans" pitchFamily="2" charset="0"/>
              </a:rPr>
              <a:t>An excellent example of this can be found with Google Search, which provides the varying means of filtering results by type (all, images, videos, news, etc.) only after you’ve begun your search. This helps to keep people focused on the more meaningful task at hand, rather than their being overwhelmed with decisions at the outset.</a:t>
            </a:r>
          </a:p>
        </p:txBody>
      </p:sp>
      <p:sp>
        <p:nvSpPr>
          <p:cNvPr id="29" name="Content Placeholder 2">
            <a:extLst>
              <a:ext uri="{FF2B5EF4-FFF2-40B4-BE49-F238E27FC236}">
                <a16:creationId xmlns:a16="http://schemas.microsoft.com/office/drawing/2014/main" id="{05B05AB3-543B-333E-79F9-8F073833154A}"/>
              </a:ext>
            </a:extLst>
          </p:cNvPr>
          <p:cNvSpPr txBox="1">
            <a:spLocks/>
          </p:cNvSpPr>
          <p:nvPr/>
        </p:nvSpPr>
        <p:spPr>
          <a:xfrm>
            <a:off x="649754" y="1591967"/>
            <a:ext cx="965504" cy="369332"/>
          </a:xfrm>
          <a:prstGeom prst="rect">
            <a:avLst/>
          </a:prstGeom>
          <a:noFill/>
        </p:spPr>
        <p:txBody>
          <a:bodyPr vert="horz" wrap="square" lIns="91440" tIns="45720" rIns="91440" bIns="45720" rtlCol="0">
            <a:spAutoFit/>
          </a:bodyPr>
          <a:lstStyle>
            <a:lvl1pPr marL="241196" indent="-241196" algn="l" defTabSz="964783" rtl="0" eaLnBrk="1" latinLnBrk="0" hangingPunct="1">
              <a:lnSpc>
                <a:spcPct val="100000"/>
              </a:lnSpc>
              <a:spcBef>
                <a:spcPts val="1055"/>
              </a:spcBef>
              <a:buClr>
                <a:schemeClr val="accent1"/>
              </a:buClr>
              <a:buSzPct val="110000"/>
              <a:buFont typeface="Wingdings" panose="05000000000000000000" pitchFamily="2" charset="2"/>
              <a:buChar char="§"/>
              <a:defRPr lang="en-GB" sz="1800" kern="1200" dirty="0" smtClean="0">
                <a:solidFill>
                  <a:schemeClr val="bg1"/>
                </a:solidFill>
                <a:effectLst/>
                <a:latin typeface="Albert Sans" pitchFamily="2" charset="0"/>
                <a:ea typeface="+mn-ea"/>
                <a:cs typeface="+mn-cs"/>
              </a:defRPr>
            </a:lvl1pPr>
            <a:lvl2pPr marL="72358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688" kern="1200">
                <a:solidFill>
                  <a:schemeClr val="tx1"/>
                </a:solidFill>
                <a:effectLst/>
                <a:latin typeface="+mn-lt"/>
                <a:ea typeface="+mn-ea"/>
                <a:cs typeface="+mn-cs"/>
              </a:defRPr>
            </a:lvl2pPr>
            <a:lvl3pPr marL="1205979"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477" kern="1200">
                <a:solidFill>
                  <a:schemeClr val="tx1"/>
                </a:solidFill>
                <a:effectLst/>
                <a:latin typeface="+mn-lt"/>
                <a:ea typeface="+mn-ea"/>
                <a:cs typeface="+mn-cs"/>
              </a:defRPr>
            </a:lvl3pPr>
            <a:lvl4pPr marL="1688371"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4pPr>
            <a:lvl5pPr marL="2170763"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5pPr>
            <a:lvl6pPr marL="2653154"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6pPr>
            <a:lvl7pPr marL="3135546"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7pPr>
            <a:lvl8pPr marL="361793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8pPr>
            <a:lvl9pPr marL="4100330"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9pPr>
          </a:lstStyle>
          <a:p>
            <a:pPr marL="0" indent="0">
              <a:buFont typeface="Wingdings" panose="05000000000000000000" pitchFamily="2" charset="2"/>
              <a:buNone/>
            </a:pPr>
            <a:r>
              <a:rPr lang="en-GB" dirty="0"/>
              <a:t>Theory</a:t>
            </a:r>
          </a:p>
        </p:txBody>
      </p:sp>
      <p:sp>
        <p:nvSpPr>
          <p:cNvPr id="30" name="Rectangle 29">
            <a:extLst>
              <a:ext uri="{FF2B5EF4-FFF2-40B4-BE49-F238E27FC236}">
                <a16:creationId xmlns:a16="http://schemas.microsoft.com/office/drawing/2014/main" id="{52DB3ACB-DC6D-F6E1-88C8-64F210FC5C5C}"/>
              </a:ext>
            </a:extLst>
          </p:cNvPr>
          <p:cNvSpPr/>
          <p:nvPr/>
        </p:nvSpPr>
        <p:spPr>
          <a:xfrm>
            <a:off x="651255" y="2930117"/>
            <a:ext cx="4101497" cy="369332"/>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Content Placeholder 2">
            <a:extLst>
              <a:ext uri="{FF2B5EF4-FFF2-40B4-BE49-F238E27FC236}">
                <a16:creationId xmlns:a16="http://schemas.microsoft.com/office/drawing/2014/main" id="{2792D022-D763-477F-C2B7-4039BCFBAAB8}"/>
              </a:ext>
            </a:extLst>
          </p:cNvPr>
          <p:cNvSpPr txBox="1">
            <a:spLocks/>
          </p:cNvSpPr>
          <p:nvPr/>
        </p:nvSpPr>
        <p:spPr>
          <a:xfrm>
            <a:off x="649754" y="2916214"/>
            <a:ext cx="2354463" cy="369332"/>
          </a:xfrm>
          <a:prstGeom prst="rect">
            <a:avLst/>
          </a:prstGeom>
          <a:noFill/>
        </p:spPr>
        <p:txBody>
          <a:bodyPr vert="horz" wrap="square" lIns="91440" tIns="45720" rIns="91440" bIns="45720" rtlCol="0">
            <a:spAutoFit/>
          </a:bodyPr>
          <a:lstStyle>
            <a:lvl1pPr marL="241196" indent="-241196" algn="l" defTabSz="964783" rtl="0" eaLnBrk="1" latinLnBrk="0" hangingPunct="1">
              <a:lnSpc>
                <a:spcPct val="100000"/>
              </a:lnSpc>
              <a:spcBef>
                <a:spcPts val="1055"/>
              </a:spcBef>
              <a:buClr>
                <a:schemeClr val="accent1"/>
              </a:buClr>
              <a:buSzPct val="110000"/>
              <a:buFont typeface="Wingdings" panose="05000000000000000000" pitchFamily="2" charset="2"/>
              <a:buChar char="§"/>
              <a:defRPr lang="en-GB" sz="1800" kern="1200" dirty="0" smtClean="0">
                <a:solidFill>
                  <a:schemeClr val="bg1"/>
                </a:solidFill>
                <a:effectLst/>
                <a:latin typeface="Albert Sans" pitchFamily="2" charset="0"/>
                <a:ea typeface="+mn-ea"/>
                <a:cs typeface="+mn-cs"/>
              </a:defRPr>
            </a:lvl1pPr>
            <a:lvl2pPr marL="72358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688" kern="1200">
                <a:solidFill>
                  <a:schemeClr val="tx1"/>
                </a:solidFill>
                <a:effectLst/>
                <a:latin typeface="+mn-lt"/>
                <a:ea typeface="+mn-ea"/>
                <a:cs typeface="+mn-cs"/>
              </a:defRPr>
            </a:lvl2pPr>
            <a:lvl3pPr marL="1205979"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477" kern="1200">
                <a:solidFill>
                  <a:schemeClr val="tx1"/>
                </a:solidFill>
                <a:effectLst/>
                <a:latin typeface="+mn-lt"/>
                <a:ea typeface="+mn-ea"/>
                <a:cs typeface="+mn-cs"/>
              </a:defRPr>
            </a:lvl3pPr>
            <a:lvl4pPr marL="1688371"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4pPr>
            <a:lvl5pPr marL="2170763"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5pPr>
            <a:lvl6pPr marL="2653154"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6pPr>
            <a:lvl7pPr marL="3135546"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7pPr>
            <a:lvl8pPr marL="361793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8pPr>
            <a:lvl9pPr marL="4100330"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9pPr>
          </a:lstStyle>
          <a:p>
            <a:pPr marL="0" indent="0">
              <a:buFont typeface="Wingdings" panose="05000000000000000000" pitchFamily="2" charset="2"/>
              <a:buNone/>
            </a:pPr>
            <a:r>
              <a:rPr lang="en-GB" dirty="0"/>
              <a:t>Practical approach</a:t>
            </a:r>
          </a:p>
        </p:txBody>
      </p:sp>
      <p:sp>
        <p:nvSpPr>
          <p:cNvPr id="32" name="TextBox 31">
            <a:extLst>
              <a:ext uri="{FF2B5EF4-FFF2-40B4-BE49-F238E27FC236}">
                <a16:creationId xmlns:a16="http://schemas.microsoft.com/office/drawing/2014/main" id="{9E64CA95-1B82-0CF9-1033-97AA0CB908EC}"/>
              </a:ext>
            </a:extLst>
          </p:cNvPr>
          <p:cNvSpPr txBox="1"/>
          <p:nvPr/>
        </p:nvSpPr>
        <p:spPr>
          <a:xfrm>
            <a:off x="9688904" y="2168544"/>
            <a:ext cx="2783087" cy="1092607"/>
          </a:xfrm>
          <a:prstGeom prst="rect">
            <a:avLst/>
          </a:prstGeom>
          <a:noFill/>
        </p:spPr>
        <p:txBody>
          <a:bodyPr wrap="square">
            <a:spAutoFit/>
          </a:bodyPr>
          <a:lstStyle/>
          <a:p>
            <a:pPr defTabSz="964783">
              <a:buClr>
                <a:schemeClr val="accent1"/>
              </a:buClr>
              <a:buSzPct val="110000"/>
            </a:pPr>
            <a:r>
              <a:rPr lang="en-GB" sz="1300" dirty="0">
                <a:solidFill>
                  <a:schemeClr val="bg1"/>
                </a:solidFill>
                <a:latin typeface="Albert Sans" pitchFamily="2" charset="0"/>
              </a:rPr>
              <a:t>We can ensure better user experiences by providing the right choices at the right time rather than presenting all the possible choices all the time.</a:t>
            </a:r>
          </a:p>
        </p:txBody>
      </p:sp>
      <p:pic>
        <p:nvPicPr>
          <p:cNvPr id="5122" name="Picture 2" descr="Google simplifies the initial task of searching (left) and provides the ability to filter results only after the search has begun (right) (source: Google, 2020)">
            <a:extLst>
              <a:ext uri="{FF2B5EF4-FFF2-40B4-BE49-F238E27FC236}">
                <a16:creationId xmlns:a16="http://schemas.microsoft.com/office/drawing/2014/main" id="{616F2C5E-DA12-FC56-914D-D9AC88A6FF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0872" y="2207191"/>
            <a:ext cx="4156155" cy="102254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Email opt-in form implements Hicks law by only offering two clear options">
            <a:extLst>
              <a:ext uri="{FF2B5EF4-FFF2-40B4-BE49-F238E27FC236}">
                <a16:creationId xmlns:a16="http://schemas.microsoft.com/office/drawing/2014/main" id="{1C76141E-F657-F32D-A126-AF63F0A483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151" t="29479"/>
          <a:stretch/>
        </p:blipFill>
        <p:spPr bwMode="auto">
          <a:xfrm>
            <a:off x="5320872" y="4487563"/>
            <a:ext cx="1377779" cy="18601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DDA00FF-D35F-D596-45BD-9C9D2100F5CB}"/>
              </a:ext>
            </a:extLst>
          </p:cNvPr>
          <p:cNvSpPr txBox="1"/>
          <p:nvPr/>
        </p:nvSpPr>
        <p:spPr>
          <a:xfrm>
            <a:off x="6919802" y="4487563"/>
            <a:ext cx="5245396" cy="892552"/>
          </a:xfrm>
          <a:prstGeom prst="rect">
            <a:avLst/>
          </a:prstGeom>
          <a:noFill/>
        </p:spPr>
        <p:txBody>
          <a:bodyPr wrap="square">
            <a:spAutoFit/>
          </a:bodyPr>
          <a:lstStyle/>
          <a:p>
            <a:pPr defTabSz="964783">
              <a:buClr>
                <a:schemeClr val="accent1"/>
              </a:buClr>
              <a:buSzPct val="110000"/>
            </a:pPr>
            <a:r>
              <a:rPr lang="en-GB" sz="1300" dirty="0">
                <a:solidFill>
                  <a:schemeClr val="bg1"/>
                </a:solidFill>
                <a:latin typeface="Albert Sans" pitchFamily="2" charset="0"/>
              </a:rPr>
              <a:t>Brown and Coconut website provides a great example of an email sign-up form implementing Hick's Law. The user has two clear options: Sign up for emails or exit the form. If they choose to complete the form, they only have to fill in two fields.</a:t>
            </a:r>
          </a:p>
        </p:txBody>
      </p:sp>
    </p:spTree>
    <p:extLst>
      <p:ext uri="{BB962C8B-B14F-4D97-AF65-F5344CB8AC3E}">
        <p14:creationId xmlns:p14="http://schemas.microsoft.com/office/powerpoint/2010/main" val="1452936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565CD-AD64-04A1-4276-F24E2E929839}"/>
              </a:ext>
            </a:extLst>
          </p:cNvPr>
          <p:cNvSpPr>
            <a:spLocks noGrp="1"/>
          </p:cNvSpPr>
          <p:nvPr>
            <p:ph type="title"/>
          </p:nvPr>
        </p:nvSpPr>
        <p:spPr/>
        <p:txBody>
          <a:bodyPr>
            <a:normAutofit fontScale="90000"/>
          </a:bodyPr>
          <a:lstStyle/>
          <a:p>
            <a:r>
              <a:rPr lang="en-GB" dirty="0"/>
              <a:t>Von </a:t>
            </a:r>
            <a:r>
              <a:rPr lang="en-GB" dirty="0" err="1"/>
              <a:t>Restorff</a:t>
            </a:r>
            <a:r>
              <a:rPr lang="en-GB" dirty="0"/>
              <a:t> Effect</a:t>
            </a:r>
          </a:p>
        </p:txBody>
      </p:sp>
      <p:sp>
        <p:nvSpPr>
          <p:cNvPr id="13" name="Rectangle 12">
            <a:extLst>
              <a:ext uri="{FF2B5EF4-FFF2-40B4-BE49-F238E27FC236}">
                <a16:creationId xmlns:a16="http://schemas.microsoft.com/office/drawing/2014/main" id="{25185035-F8F2-1886-1B44-DDECCEA0170A}"/>
              </a:ext>
            </a:extLst>
          </p:cNvPr>
          <p:cNvSpPr/>
          <p:nvPr/>
        </p:nvSpPr>
        <p:spPr>
          <a:xfrm>
            <a:off x="651255" y="1591289"/>
            <a:ext cx="4101497" cy="369332"/>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Content Placeholder 2">
            <a:extLst>
              <a:ext uri="{FF2B5EF4-FFF2-40B4-BE49-F238E27FC236}">
                <a16:creationId xmlns:a16="http://schemas.microsoft.com/office/drawing/2014/main" id="{51ED4F90-7561-E7EB-B746-6F93F054F65A}"/>
              </a:ext>
            </a:extLst>
          </p:cNvPr>
          <p:cNvSpPr>
            <a:spLocks noGrp="1"/>
          </p:cNvSpPr>
          <p:nvPr>
            <p:ph sz="quarter" idx="10"/>
          </p:nvPr>
        </p:nvSpPr>
        <p:spPr>
          <a:xfrm>
            <a:off x="596597" y="1990981"/>
            <a:ext cx="4156155" cy="738664"/>
          </a:xfrm>
        </p:spPr>
        <p:txBody>
          <a:bodyPr/>
          <a:lstStyle/>
          <a:p>
            <a:pPr marL="0" indent="0">
              <a:buNone/>
            </a:pPr>
            <a:r>
              <a:rPr lang="en-GB" sz="1400" dirty="0"/>
              <a:t>When multiple similar objects are present, the one that differs from the rest is most likely to be remembered.</a:t>
            </a:r>
          </a:p>
        </p:txBody>
      </p:sp>
      <p:sp>
        <p:nvSpPr>
          <p:cNvPr id="17" name="TextBox 16">
            <a:extLst>
              <a:ext uri="{FF2B5EF4-FFF2-40B4-BE49-F238E27FC236}">
                <a16:creationId xmlns:a16="http://schemas.microsoft.com/office/drawing/2014/main" id="{48B1AFB5-2438-BF1D-2132-98937791284E}"/>
              </a:ext>
            </a:extLst>
          </p:cNvPr>
          <p:cNvSpPr txBox="1"/>
          <p:nvPr/>
        </p:nvSpPr>
        <p:spPr>
          <a:xfrm>
            <a:off x="687062" y="3502113"/>
            <a:ext cx="4065689" cy="2677656"/>
          </a:xfrm>
          <a:prstGeom prst="rect">
            <a:avLst/>
          </a:prstGeom>
          <a:noFill/>
        </p:spPr>
        <p:txBody>
          <a:bodyPr wrap="square">
            <a:spAutoFit/>
          </a:bodyPr>
          <a:lstStyle/>
          <a:p>
            <a:pPr marL="241196" indent="-241196" defTabSz="964783">
              <a:buClr>
                <a:schemeClr val="accent1"/>
              </a:buClr>
              <a:buSzPct val="110000"/>
              <a:buFont typeface="Wingdings" panose="05000000000000000000" pitchFamily="2" charset="2"/>
              <a:buChar char="§"/>
            </a:pPr>
            <a:r>
              <a:rPr lang="en-GB" sz="1400" dirty="0">
                <a:solidFill>
                  <a:schemeClr val="bg1"/>
                </a:solidFill>
                <a:latin typeface="Albert Sans" pitchFamily="2" charset="0"/>
              </a:rPr>
              <a:t>Make important information or key actions visually distinctive.</a:t>
            </a:r>
          </a:p>
          <a:p>
            <a:pPr marL="241196" indent="-241196" defTabSz="964783">
              <a:buClr>
                <a:schemeClr val="accent1"/>
              </a:buClr>
              <a:buSzPct val="110000"/>
              <a:buFont typeface="Wingdings" panose="05000000000000000000" pitchFamily="2" charset="2"/>
              <a:buChar char="§"/>
            </a:pPr>
            <a:endParaRPr lang="en-GB" sz="1400" dirty="0">
              <a:solidFill>
                <a:schemeClr val="bg1"/>
              </a:solidFill>
              <a:latin typeface="Albert Sans" pitchFamily="2" charset="0"/>
            </a:endParaRPr>
          </a:p>
          <a:p>
            <a:pPr marL="241196" indent="-241196" defTabSz="964783">
              <a:buClr>
                <a:schemeClr val="accent1"/>
              </a:buClr>
              <a:buSzPct val="110000"/>
              <a:buFont typeface="Wingdings" panose="05000000000000000000" pitchFamily="2" charset="2"/>
              <a:buChar char="§"/>
            </a:pPr>
            <a:r>
              <a:rPr lang="en-GB" sz="1400" dirty="0">
                <a:solidFill>
                  <a:schemeClr val="bg1"/>
                </a:solidFill>
                <a:latin typeface="Albert Sans" pitchFamily="2" charset="0"/>
              </a:rPr>
              <a:t>Use restraint when placing emphasis on visual elements to avoid them competing with one another and to ensure salient items don’t get mistakenly identified as ads.</a:t>
            </a:r>
          </a:p>
          <a:p>
            <a:pPr marL="241196" indent="-241196" defTabSz="964783">
              <a:buClr>
                <a:schemeClr val="accent1"/>
              </a:buClr>
              <a:buSzPct val="110000"/>
              <a:buFont typeface="Wingdings" panose="05000000000000000000" pitchFamily="2" charset="2"/>
              <a:buChar char="§"/>
            </a:pPr>
            <a:endParaRPr lang="en-GB" sz="1400" dirty="0">
              <a:solidFill>
                <a:schemeClr val="bg1"/>
              </a:solidFill>
              <a:latin typeface="Albert Sans" pitchFamily="2" charset="0"/>
            </a:endParaRPr>
          </a:p>
          <a:p>
            <a:pPr marL="241196" indent="-241196" defTabSz="964783">
              <a:buClr>
                <a:schemeClr val="accent1"/>
              </a:buClr>
              <a:buSzPct val="110000"/>
              <a:buFont typeface="Wingdings" panose="05000000000000000000" pitchFamily="2" charset="2"/>
              <a:buChar char="§"/>
            </a:pPr>
            <a:r>
              <a:rPr lang="en-GB" sz="1400" dirty="0">
                <a:solidFill>
                  <a:schemeClr val="bg1"/>
                </a:solidFill>
                <a:latin typeface="Albert Sans" pitchFamily="2" charset="0"/>
              </a:rPr>
              <a:t>Don’t exclude those with a </a:t>
            </a:r>
            <a:r>
              <a:rPr lang="en-GB" sz="1400" dirty="0" err="1">
                <a:solidFill>
                  <a:schemeClr val="bg1"/>
                </a:solidFill>
                <a:latin typeface="Albert Sans" pitchFamily="2" charset="0"/>
              </a:rPr>
              <a:t>color</a:t>
            </a:r>
            <a:r>
              <a:rPr lang="en-GB" sz="1400" dirty="0">
                <a:solidFill>
                  <a:schemeClr val="bg1"/>
                </a:solidFill>
                <a:latin typeface="Albert Sans" pitchFamily="2" charset="0"/>
              </a:rPr>
              <a:t> vision deficiency or low vision by relying exclusively on </a:t>
            </a:r>
            <a:r>
              <a:rPr lang="en-GB" sz="1400" dirty="0" err="1">
                <a:solidFill>
                  <a:schemeClr val="bg1"/>
                </a:solidFill>
                <a:latin typeface="Albert Sans" pitchFamily="2" charset="0"/>
              </a:rPr>
              <a:t>color</a:t>
            </a:r>
            <a:r>
              <a:rPr lang="en-GB" sz="1400" dirty="0">
                <a:solidFill>
                  <a:schemeClr val="bg1"/>
                </a:solidFill>
                <a:latin typeface="Albert Sans" pitchFamily="2" charset="0"/>
              </a:rPr>
              <a:t> to communicate contrast.</a:t>
            </a:r>
          </a:p>
        </p:txBody>
      </p:sp>
      <p:sp>
        <p:nvSpPr>
          <p:cNvPr id="20" name="Rectangle 19">
            <a:extLst>
              <a:ext uri="{FF2B5EF4-FFF2-40B4-BE49-F238E27FC236}">
                <a16:creationId xmlns:a16="http://schemas.microsoft.com/office/drawing/2014/main" id="{C4548D95-207C-8255-473A-7FA8F95ABB40}"/>
              </a:ext>
            </a:extLst>
          </p:cNvPr>
          <p:cNvSpPr/>
          <p:nvPr/>
        </p:nvSpPr>
        <p:spPr>
          <a:xfrm>
            <a:off x="5300153" y="1591289"/>
            <a:ext cx="7171838" cy="399692"/>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Content Placeholder 2">
            <a:extLst>
              <a:ext uri="{FF2B5EF4-FFF2-40B4-BE49-F238E27FC236}">
                <a16:creationId xmlns:a16="http://schemas.microsoft.com/office/drawing/2014/main" id="{C5E81AAE-B1EB-146E-16B7-B2AD9B7C7EDA}"/>
              </a:ext>
            </a:extLst>
          </p:cNvPr>
          <p:cNvSpPr txBox="1">
            <a:spLocks/>
          </p:cNvSpPr>
          <p:nvPr/>
        </p:nvSpPr>
        <p:spPr>
          <a:xfrm>
            <a:off x="5320872" y="1591289"/>
            <a:ext cx="2695456" cy="369332"/>
          </a:xfrm>
          <a:prstGeom prst="rect">
            <a:avLst/>
          </a:prstGeom>
          <a:noFill/>
        </p:spPr>
        <p:txBody>
          <a:bodyPr vert="horz" wrap="square" lIns="91440" tIns="45720" rIns="91440" bIns="45720" rtlCol="0">
            <a:spAutoFit/>
          </a:bodyPr>
          <a:lstStyle>
            <a:lvl1pPr marL="241196" indent="-241196" algn="l" defTabSz="964783" rtl="0" eaLnBrk="1" latinLnBrk="0" hangingPunct="1">
              <a:lnSpc>
                <a:spcPct val="100000"/>
              </a:lnSpc>
              <a:spcBef>
                <a:spcPts val="1055"/>
              </a:spcBef>
              <a:buClr>
                <a:schemeClr val="accent1"/>
              </a:buClr>
              <a:buSzPct val="110000"/>
              <a:buFont typeface="Wingdings" panose="05000000000000000000" pitchFamily="2" charset="2"/>
              <a:buChar char="§"/>
              <a:defRPr lang="en-GB" sz="1800" kern="1200" dirty="0" smtClean="0">
                <a:solidFill>
                  <a:schemeClr val="bg1"/>
                </a:solidFill>
                <a:effectLst/>
                <a:latin typeface="Albert Sans" pitchFamily="2" charset="0"/>
                <a:ea typeface="+mn-ea"/>
                <a:cs typeface="+mn-cs"/>
              </a:defRPr>
            </a:lvl1pPr>
            <a:lvl2pPr marL="72358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688" kern="1200">
                <a:solidFill>
                  <a:schemeClr val="tx1"/>
                </a:solidFill>
                <a:effectLst/>
                <a:latin typeface="+mn-lt"/>
                <a:ea typeface="+mn-ea"/>
                <a:cs typeface="+mn-cs"/>
              </a:defRPr>
            </a:lvl2pPr>
            <a:lvl3pPr marL="1205979"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477" kern="1200">
                <a:solidFill>
                  <a:schemeClr val="tx1"/>
                </a:solidFill>
                <a:effectLst/>
                <a:latin typeface="+mn-lt"/>
                <a:ea typeface="+mn-ea"/>
                <a:cs typeface="+mn-cs"/>
              </a:defRPr>
            </a:lvl3pPr>
            <a:lvl4pPr marL="1688371"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4pPr>
            <a:lvl5pPr marL="2170763"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5pPr>
            <a:lvl6pPr marL="2653154"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6pPr>
            <a:lvl7pPr marL="3135546"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7pPr>
            <a:lvl8pPr marL="361793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8pPr>
            <a:lvl9pPr marL="4100330"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9pPr>
          </a:lstStyle>
          <a:p>
            <a:pPr marL="0" indent="0">
              <a:buFont typeface="Wingdings" panose="05000000000000000000" pitchFamily="2" charset="2"/>
              <a:buNone/>
            </a:pPr>
            <a:r>
              <a:rPr lang="en-GB" dirty="0"/>
              <a:t>Examples</a:t>
            </a:r>
          </a:p>
        </p:txBody>
      </p:sp>
      <p:sp>
        <p:nvSpPr>
          <p:cNvPr id="29" name="Content Placeholder 2">
            <a:extLst>
              <a:ext uri="{FF2B5EF4-FFF2-40B4-BE49-F238E27FC236}">
                <a16:creationId xmlns:a16="http://schemas.microsoft.com/office/drawing/2014/main" id="{05B05AB3-543B-333E-79F9-8F073833154A}"/>
              </a:ext>
            </a:extLst>
          </p:cNvPr>
          <p:cNvSpPr txBox="1">
            <a:spLocks/>
          </p:cNvSpPr>
          <p:nvPr/>
        </p:nvSpPr>
        <p:spPr>
          <a:xfrm>
            <a:off x="649754" y="1591967"/>
            <a:ext cx="965504" cy="369332"/>
          </a:xfrm>
          <a:prstGeom prst="rect">
            <a:avLst/>
          </a:prstGeom>
          <a:noFill/>
        </p:spPr>
        <p:txBody>
          <a:bodyPr vert="horz" wrap="square" lIns="91440" tIns="45720" rIns="91440" bIns="45720" rtlCol="0">
            <a:spAutoFit/>
          </a:bodyPr>
          <a:lstStyle>
            <a:lvl1pPr marL="241196" indent="-241196" algn="l" defTabSz="964783" rtl="0" eaLnBrk="1" latinLnBrk="0" hangingPunct="1">
              <a:lnSpc>
                <a:spcPct val="100000"/>
              </a:lnSpc>
              <a:spcBef>
                <a:spcPts val="1055"/>
              </a:spcBef>
              <a:buClr>
                <a:schemeClr val="accent1"/>
              </a:buClr>
              <a:buSzPct val="110000"/>
              <a:buFont typeface="Wingdings" panose="05000000000000000000" pitchFamily="2" charset="2"/>
              <a:buChar char="§"/>
              <a:defRPr lang="en-GB" sz="1800" kern="1200" dirty="0" smtClean="0">
                <a:solidFill>
                  <a:schemeClr val="bg1"/>
                </a:solidFill>
                <a:effectLst/>
                <a:latin typeface="Albert Sans" pitchFamily="2" charset="0"/>
                <a:ea typeface="+mn-ea"/>
                <a:cs typeface="+mn-cs"/>
              </a:defRPr>
            </a:lvl1pPr>
            <a:lvl2pPr marL="72358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688" kern="1200">
                <a:solidFill>
                  <a:schemeClr val="tx1"/>
                </a:solidFill>
                <a:effectLst/>
                <a:latin typeface="+mn-lt"/>
                <a:ea typeface="+mn-ea"/>
                <a:cs typeface="+mn-cs"/>
              </a:defRPr>
            </a:lvl2pPr>
            <a:lvl3pPr marL="1205979"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477" kern="1200">
                <a:solidFill>
                  <a:schemeClr val="tx1"/>
                </a:solidFill>
                <a:effectLst/>
                <a:latin typeface="+mn-lt"/>
                <a:ea typeface="+mn-ea"/>
                <a:cs typeface="+mn-cs"/>
              </a:defRPr>
            </a:lvl3pPr>
            <a:lvl4pPr marL="1688371"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4pPr>
            <a:lvl5pPr marL="2170763"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5pPr>
            <a:lvl6pPr marL="2653154"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6pPr>
            <a:lvl7pPr marL="3135546"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7pPr>
            <a:lvl8pPr marL="361793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8pPr>
            <a:lvl9pPr marL="4100330"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9pPr>
          </a:lstStyle>
          <a:p>
            <a:pPr marL="0" indent="0">
              <a:buFont typeface="Wingdings" panose="05000000000000000000" pitchFamily="2" charset="2"/>
              <a:buNone/>
            </a:pPr>
            <a:r>
              <a:rPr lang="en-GB" dirty="0"/>
              <a:t>Theory</a:t>
            </a:r>
          </a:p>
        </p:txBody>
      </p:sp>
      <p:sp>
        <p:nvSpPr>
          <p:cNvPr id="30" name="Rectangle 29">
            <a:extLst>
              <a:ext uri="{FF2B5EF4-FFF2-40B4-BE49-F238E27FC236}">
                <a16:creationId xmlns:a16="http://schemas.microsoft.com/office/drawing/2014/main" id="{52DB3ACB-DC6D-F6E1-88C8-64F210FC5C5C}"/>
              </a:ext>
            </a:extLst>
          </p:cNvPr>
          <p:cNvSpPr/>
          <p:nvPr/>
        </p:nvSpPr>
        <p:spPr>
          <a:xfrm>
            <a:off x="651255" y="2930117"/>
            <a:ext cx="4101497" cy="369332"/>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Content Placeholder 2">
            <a:extLst>
              <a:ext uri="{FF2B5EF4-FFF2-40B4-BE49-F238E27FC236}">
                <a16:creationId xmlns:a16="http://schemas.microsoft.com/office/drawing/2014/main" id="{2792D022-D763-477F-C2B7-4039BCFBAAB8}"/>
              </a:ext>
            </a:extLst>
          </p:cNvPr>
          <p:cNvSpPr txBox="1">
            <a:spLocks/>
          </p:cNvSpPr>
          <p:nvPr/>
        </p:nvSpPr>
        <p:spPr>
          <a:xfrm>
            <a:off x="649754" y="2916214"/>
            <a:ext cx="2354463" cy="369332"/>
          </a:xfrm>
          <a:prstGeom prst="rect">
            <a:avLst/>
          </a:prstGeom>
          <a:noFill/>
        </p:spPr>
        <p:txBody>
          <a:bodyPr vert="horz" wrap="square" lIns="91440" tIns="45720" rIns="91440" bIns="45720" rtlCol="0">
            <a:spAutoFit/>
          </a:bodyPr>
          <a:lstStyle>
            <a:lvl1pPr marL="241196" indent="-241196" algn="l" defTabSz="964783" rtl="0" eaLnBrk="1" latinLnBrk="0" hangingPunct="1">
              <a:lnSpc>
                <a:spcPct val="100000"/>
              </a:lnSpc>
              <a:spcBef>
                <a:spcPts val="1055"/>
              </a:spcBef>
              <a:buClr>
                <a:schemeClr val="accent1"/>
              </a:buClr>
              <a:buSzPct val="110000"/>
              <a:buFont typeface="Wingdings" panose="05000000000000000000" pitchFamily="2" charset="2"/>
              <a:buChar char="§"/>
              <a:defRPr lang="en-GB" sz="1800" kern="1200" dirty="0" smtClean="0">
                <a:solidFill>
                  <a:schemeClr val="bg1"/>
                </a:solidFill>
                <a:effectLst/>
                <a:latin typeface="Albert Sans" pitchFamily="2" charset="0"/>
                <a:ea typeface="+mn-ea"/>
                <a:cs typeface="+mn-cs"/>
              </a:defRPr>
            </a:lvl1pPr>
            <a:lvl2pPr marL="72358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688" kern="1200">
                <a:solidFill>
                  <a:schemeClr val="tx1"/>
                </a:solidFill>
                <a:effectLst/>
                <a:latin typeface="+mn-lt"/>
                <a:ea typeface="+mn-ea"/>
                <a:cs typeface="+mn-cs"/>
              </a:defRPr>
            </a:lvl2pPr>
            <a:lvl3pPr marL="1205979"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477" kern="1200">
                <a:solidFill>
                  <a:schemeClr val="tx1"/>
                </a:solidFill>
                <a:effectLst/>
                <a:latin typeface="+mn-lt"/>
                <a:ea typeface="+mn-ea"/>
                <a:cs typeface="+mn-cs"/>
              </a:defRPr>
            </a:lvl3pPr>
            <a:lvl4pPr marL="1688371"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4pPr>
            <a:lvl5pPr marL="2170763"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5pPr>
            <a:lvl6pPr marL="2653154"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6pPr>
            <a:lvl7pPr marL="3135546"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7pPr>
            <a:lvl8pPr marL="361793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8pPr>
            <a:lvl9pPr marL="4100330"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9pPr>
          </a:lstStyle>
          <a:p>
            <a:pPr marL="0" indent="0">
              <a:buFont typeface="Wingdings" panose="05000000000000000000" pitchFamily="2" charset="2"/>
              <a:buNone/>
            </a:pPr>
            <a:r>
              <a:rPr lang="en-GB" dirty="0"/>
              <a:t>Practical approach</a:t>
            </a:r>
          </a:p>
        </p:txBody>
      </p:sp>
      <p:sp>
        <p:nvSpPr>
          <p:cNvPr id="32" name="TextBox 31">
            <a:extLst>
              <a:ext uri="{FF2B5EF4-FFF2-40B4-BE49-F238E27FC236}">
                <a16:creationId xmlns:a16="http://schemas.microsoft.com/office/drawing/2014/main" id="{9E64CA95-1B82-0CF9-1033-97AA0CB908EC}"/>
              </a:ext>
            </a:extLst>
          </p:cNvPr>
          <p:cNvSpPr txBox="1"/>
          <p:nvPr/>
        </p:nvSpPr>
        <p:spPr>
          <a:xfrm>
            <a:off x="5248941" y="3507448"/>
            <a:ext cx="7171838" cy="1092607"/>
          </a:xfrm>
          <a:prstGeom prst="rect">
            <a:avLst/>
          </a:prstGeom>
          <a:noFill/>
        </p:spPr>
        <p:txBody>
          <a:bodyPr wrap="square">
            <a:spAutoFit/>
          </a:bodyPr>
          <a:lstStyle/>
          <a:p>
            <a:pPr defTabSz="964783">
              <a:buClr>
                <a:schemeClr val="accent1"/>
              </a:buClr>
              <a:buSzPct val="110000"/>
            </a:pPr>
            <a:r>
              <a:rPr lang="en-GB" sz="1300" dirty="0">
                <a:solidFill>
                  <a:schemeClr val="bg1"/>
                </a:solidFill>
                <a:latin typeface="Albert Sans" pitchFamily="2" charset="0"/>
              </a:rPr>
              <a:t>The lack of visual contrast in the modal on the left could easily lead to people accidentally selecting the wrong action. By placing a visual emphasis on the destructive action, the version on the right will not only help guide users who want to delete their accounts to the correct option but will also help those who don’t intend to delete their accounts avoid accidentally selecting this option. </a:t>
            </a:r>
          </a:p>
        </p:txBody>
      </p:sp>
      <p:sp>
        <p:nvSpPr>
          <p:cNvPr id="3" name="TextBox 2">
            <a:extLst>
              <a:ext uri="{FF2B5EF4-FFF2-40B4-BE49-F238E27FC236}">
                <a16:creationId xmlns:a16="http://schemas.microsoft.com/office/drawing/2014/main" id="{4DDA00FF-D35F-D596-45BD-9C9D2100F5CB}"/>
              </a:ext>
            </a:extLst>
          </p:cNvPr>
          <p:cNvSpPr txBox="1"/>
          <p:nvPr/>
        </p:nvSpPr>
        <p:spPr>
          <a:xfrm>
            <a:off x="7806915" y="4680783"/>
            <a:ext cx="4665076" cy="1892826"/>
          </a:xfrm>
          <a:prstGeom prst="rect">
            <a:avLst/>
          </a:prstGeom>
          <a:noFill/>
        </p:spPr>
        <p:txBody>
          <a:bodyPr wrap="square">
            <a:spAutoFit/>
          </a:bodyPr>
          <a:lstStyle/>
          <a:p>
            <a:pPr defTabSz="964783">
              <a:buClr>
                <a:schemeClr val="accent1"/>
              </a:buClr>
              <a:buSzPct val="110000"/>
            </a:pPr>
            <a:r>
              <a:rPr lang="en-GB" sz="1300" dirty="0">
                <a:solidFill>
                  <a:schemeClr val="bg1"/>
                </a:solidFill>
                <a:latin typeface="Albert Sans" pitchFamily="2" charset="0"/>
              </a:rPr>
              <a:t>Often companies will emphasise one subscription option over the others. To achieve this emphasis, designers frequently differentiate the options they want to call out by adding visual cues. The example on the left (Dropbox) shows an emphasis on the “advanced” option through the use of colour (an accent colour is applied to the “Try free” button), shape (the card appears slightly larger due to the “Best value” element at the top), and position (placing the card in the centre of the display).</a:t>
            </a:r>
          </a:p>
        </p:txBody>
      </p:sp>
      <p:pic>
        <p:nvPicPr>
          <p:cNvPr id="6146" name="Picture 2">
            <a:extLst>
              <a:ext uri="{FF2B5EF4-FFF2-40B4-BE49-F238E27FC236}">
                <a16:creationId xmlns:a16="http://schemas.microsoft.com/office/drawing/2014/main" id="{A983F53F-5AB7-E39F-B8DF-FA156D4F92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02" t="11213" r="3044" b="3814"/>
          <a:stretch/>
        </p:blipFill>
        <p:spPr bwMode="auto">
          <a:xfrm>
            <a:off x="5320872" y="2134361"/>
            <a:ext cx="3857680" cy="12926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FA120C4-EEC2-9BB1-9431-3999E7D1190A}"/>
              </a:ext>
            </a:extLst>
          </p:cNvPr>
          <p:cNvSpPr txBox="1"/>
          <p:nvPr/>
        </p:nvSpPr>
        <p:spPr>
          <a:xfrm>
            <a:off x="9282223" y="2131138"/>
            <a:ext cx="3201997" cy="1292662"/>
          </a:xfrm>
          <a:prstGeom prst="rect">
            <a:avLst/>
          </a:prstGeom>
          <a:noFill/>
        </p:spPr>
        <p:txBody>
          <a:bodyPr wrap="square">
            <a:spAutoFit/>
          </a:bodyPr>
          <a:lstStyle/>
          <a:p>
            <a:pPr defTabSz="964783">
              <a:buClr>
                <a:schemeClr val="accent1"/>
              </a:buClr>
              <a:buSzPct val="110000"/>
            </a:pPr>
            <a:r>
              <a:rPr lang="en-GB" sz="1300" dirty="0">
                <a:solidFill>
                  <a:schemeClr val="bg1"/>
                </a:solidFill>
                <a:latin typeface="Albert Sans" pitchFamily="2" charset="0"/>
              </a:rPr>
              <a:t>Compare the two versions of a confirmation modal on the left: one with buttons that are visually indistinct from one another, and another with emphasis placed on the most important button. </a:t>
            </a:r>
          </a:p>
        </p:txBody>
      </p:sp>
      <p:pic>
        <p:nvPicPr>
          <p:cNvPr id="6148" name="Picture 4" descr="An example of the von Restorff effect in a pricing table (source: Dropbox, 2019)">
            <a:extLst>
              <a:ext uri="{FF2B5EF4-FFF2-40B4-BE49-F238E27FC236}">
                <a16:creationId xmlns:a16="http://schemas.microsoft.com/office/drawing/2014/main" id="{91816E02-4CF7-5940-20AC-44FC82388C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117" t="25073" r="12687" b="4144"/>
          <a:stretch/>
        </p:blipFill>
        <p:spPr bwMode="auto">
          <a:xfrm>
            <a:off x="5320872" y="4663159"/>
            <a:ext cx="2412411" cy="1962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3474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565CD-AD64-04A1-4276-F24E2E929839}"/>
              </a:ext>
            </a:extLst>
          </p:cNvPr>
          <p:cNvSpPr>
            <a:spLocks noGrp="1"/>
          </p:cNvSpPr>
          <p:nvPr>
            <p:ph type="title"/>
          </p:nvPr>
        </p:nvSpPr>
        <p:spPr/>
        <p:txBody>
          <a:bodyPr>
            <a:normAutofit fontScale="90000"/>
          </a:bodyPr>
          <a:lstStyle/>
          <a:p>
            <a:r>
              <a:rPr lang="en-GB" dirty="0"/>
              <a:t>Goal-Gradient Effect</a:t>
            </a:r>
          </a:p>
        </p:txBody>
      </p:sp>
      <p:pic>
        <p:nvPicPr>
          <p:cNvPr id="3074" name="Picture 2" descr="LinkedIn Profile Strength">
            <a:extLst>
              <a:ext uri="{FF2B5EF4-FFF2-40B4-BE49-F238E27FC236}">
                <a16:creationId xmlns:a16="http://schemas.microsoft.com/office/drawing/2014/main" id="{F6FC7C9A-7D07-10BF-AD7D-7A97FFC419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0872" y="2252591"/>
            <a:ext cx="2772267" cy="103295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25185035-F8F2-1886-1B44-DDECCEA0170A}"/>
              </a:ext>
            </a:extLst>
          </p:cNvPr>
          <p:cNvSpPr/>
          <p:nvPr/>
        </p:nvSpPr>
        <p:spPr>
          <a:xfrm>
            <a:off x="651255" y="1591967"/>
            <a:ext cx="4101497" cy="369332"/>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Content Placeholder 2">
            <a:extLst>
              <a:ext uri="{FF2B5EF4-FFF2-40B4-BE49-F238E27FC236}">
                <a16:creationId xmlns:a16="http://schemas.microsoft.com/office/drawing/2014/main" id="{51ED4F90-7561-E7EB-B746-6F93F054F65A}"/>
              </a:ext>
            </a:extLst>
          </p:cNvPr>
          <p:cNvSpPr>
            <a:spLocks noGrp="1"/>
          </p:cNvSpPr>
          <p:nvPr>
            <p:ph sz="quarter" idx="10"/>
          </p:nvPr>
        </p:nvSpPr>
        <p:spPr>
          <a:xfrm>
            <a:off x="596597" y="1990981"/>
            <a:ext cx="4156155" cy="523220"/>
          </a:xfrm>
        </p:spPr>
        <p:txBody>
          <a:bodyPr/>
          <a:lstStyle/>
          <a:p>
            <a:pPr marL="0" indent="0">
              <a:buNone/>
            </a:pPr>
            <a:r>
              <a:rPr lang="en-GB" sz="1400" dirty="0"/>
              <a:t>The tendency to approach a goal increases with proximity to the goal.</a:t>
            </a:r>
          </a:p>
        </p:txBody>
      </p:sp>
      <p:sp>
        <p:nvSpPr>
          <p:cNvPr id="17" name="TextBox 16">
            <a:extLst>
              <a:ext uri="{FF2B5EF4-FFF2-40B4-BE49-F238E27FC236}">
                <a16:creationId xmlns:a16="http://schemas.microsoft.com/office/drawing/2014/main" id="{48B1AFB5-2438-BF1D-2132-98937791284E}"/>
              </a:ext>
            </a:extLst>
          </p:cNvPr>
          <p:cNvSpPr txBox="1"/>
          <p:nvPr/>
        </p:nvSpPr>
        <p:spPr>
          <a:xfrm>
            <a:off x="687062" y="3502113"/>
            <a:ext cx="4065689" cy="1600438"/>
          </a:xfrm>
          <a:prstGeom prst="rect">
            <a:avLst/>
          </a:prstGeom>
          <a:noFill/>
        </p:spPr>
        <p:txBody>
          <a:bodyPr wrap="square">
            <a:spAutoFit/>
          </a:bodyPr>
          <a:lstStyle/>
          <a:p>
            <a:pPr marL="241196" indent="-241196" defTabSz="964783">
              <a:buClr>
                <a:schemeClr val="accent1"/>
              </a:buClr>
              <a:buSzPct val="110000"/>
              <a:buFont typeface="Wingdings" panose="05000000000000000000" pitchFamily="2" charset="2"/>
              <a:buChar char="§"/>
            </a:pPr>
            <a:r>
              <a:rPr lang="en-GB" sz="1400" dirty="0">
                <a:solidFill>
                  <a:schemeClr val="bg1"/>
                </a:solidFill>
                <a:latin typeface="Albert Sans" pitchFamily="2" charset="0"/>
              </a:rPr>
              <a:t>The closer users are to completing a task, the faster they work towards reaching it.</a:t>
            </a:r>
          </a:p>
          <a:p>
            <a:pPr marL="241196" indent="-241196" defTabSz="964783">
              <a:buClr>
                <a:schemeClr val="accent1"/>
              </a:buClr>
              <a:buSzPct val="110000"/>
              <a:buFont typeface="Wingdings" panose="05000000000000000000" pitchFamily="2" charset="2"/>
              <a:buChar char="§"/>
            </a:pPr>
            <a:r>
              <a:rPr lang="en-GB" sz="1400" dirty="0">
                <a:solidFill>
                  <a:schemeClr val="bg1"/>
                </a:solidFill>
                <a:latin typeface="Albert Sans" pitchFamily="2" charset="0"/>
              </a:rPr>
              <a:t>Providing artificial progress towards a goal will help to ensure users are more likely to have the motivation to complete that task.</a:t>
            </a:r>
          </a:p>
          <a:p>
            <a:pPr marL="241196" indent="-241196" defTabSz="964783">
              <a:buClr>
                <a:schemeClr val="accent1"/>
              </a:buClr>
              <a:buSzPct val="110000"/>
              <a:buFont typeface="Wingdings" panose="05000000000000000000" pitchFamily="2" charset="2"/>
              <a:buChar char="§"/>
            </a:pPr>
            <a:r>
              <a:rPr lang="en-GB" sz="1400" dirty="0">
                <a:solidFill>
                  <a:schemeClr val="bg1"/>
                </a:solidFill>
                <a:latin typeface="Albert Sans" pitchFamily="2" charset="0"/>
              </a:rPr>
              <a:t>Provide a clear indication of progress in order to motivate users to complete tasks.</a:t>
            </a:r>
          </a:p>
        </p:txBody>
      </p:sp>
      <p:sp>
        <p:nvSpPr>
          <p:cNvPr id="20" name="Rectangle 19">
            <a:extLst>
              <a:ext uri="{FF2B5EF4-FFF2-40B4-BE49-F238E27FC236}">
                <a16:creationId xmlns:a16="http://schemas.microsoft.com/office/drawing/2014/main" id="{C4548D95-207C-8255-473A-7FA8F95ABB40}"/>
              </a:ext>
            </a:extLst>
          </p:cNvPr>
          <p:cNvSpPr/>
          <p:nvPr/>
        </p:nvSpPr>
        <p:spPr>
          <a:xfrm>
            <a:off x="5300153" y="1591289"/>
            <a:ext cx="7171838" cy="399692"/>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Content Placeholder 2">
            <a:extLst>
              <a:ext uri="{FF2B5EF4-FFF2-40B4-BE49-F238E27FC236}">
                <a16:creationId xmlns:a16="http://schemas.microsoft.com/office/drawing/2014/main" id="{C5E81AAE-B1EB-146E-16B7-B2AD9B7C7EDA}"/>
              </a:ext>
            </a:extLst>
          </p:cNvPr>
          <p:cNvSpPr txBox="1">
            <a:spLocks/>
          </p:cNvSpPr>
          <p:nvPr/>
        </p:nvSpPr>
        <p:spPr>
          <a:xfrm>
            <a:off x="5320872" y="1591289"/>
            <a:ext cx="2695456" cy="369332"/>
          </a:xfrm>
          <a:prstGeom prst="rect">
            <a:avLst/>
          </a:prstGeom>
          <a:noFill/>
        </p:spPr>
        <p:txBody>
          <a:bodyPr vert="horz" wrap="square" lIns="91440" tIns="45720" rIns="91440" bIns="45720" rtlCol="0">
            <a:spAutoFit/>
          </a:bodyPr>
          <a:lstStyle>
            <a:lvl1pPr marL="241196" indent="-241196" algn="l" defTabSz="964783" rtl="0" eaLnBrk="1" latinLnBrk="0" hangingPunct="1">
              <a:lnSpc>
                <a:spcPct val="100000"/>
              </a:lnSpc>
              <a:spcBef>
                <a:spcPts val="1055"/>
              </a:spcBef>
              <a:buClr>
                <a:schemeClr val="accent1"/>
              </a:buClr>
              <a:buSzPct val="110000"/>
              <a:buFont typeface="Wingdings" panose="05000000000000000000" pitchFamily="2" charset="2"/>
              <a:buChar char="§"/>
              <a:defRPr lang="en-GB" sz="1800" kern="1200" dirty="0" smtClean="0">
                <a:solidFill>
                  <a:schemeClr val="bg1"/>
                </a:solidFill>
                <a:effectLst/>
                <a:latin typeface="Albert Sans" pitchFamily="2" charset="0"/>
                <a:ea typeface="+mn-ea"/>
                <a:cs typeface="+mn-cs"/>
              </a:defRPr>
            </a:lvl1pPr>
            <a:lvl2pPr marL="72358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688" kern="1200">
                <a:solidFill>
                  <a:schemeClr val="tx1"/>
                </a:solidFill>
                <a:effectLst/>
                <a:latin typeface="+mn-lt"/>
                <a:ea typeface="+mn-ea"/>
                <a:cs typeface="+mn-cs"/>
              </a:defRPr>
            </a:lvl2pPr>
            <a:lvl3pPr marL="1205979"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477" kern="1200">
                <a:solidFill>
                  <a:schemeClr val="tx1"/>
                </a:solidFill>
                <a:effectLst/>
                <a:latin typeface="+mn-lt"/>
                <a:ea typeface="+mn-ea"/>
                <a:cs typeface="+mn-cs"/>
              </a:defRPr>
            </a:lvl3pPr>
            <a:lvl4pPr marL="1688371"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4pPr>
            <a:lvl5pPr marL="2170763"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5pPr>
            <a:lvl6pPr marL="2653154"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6pPr>
            <a:lvl7pPr marL="3135546"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7pPr>
            <a:lvl8pPr marL="361793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8pPr>
            <a:lvl9pPr marL="4100330"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9pPr>
          </a:lstStyle>
          <a:p>
            <a:pPr marL="0" indent="0">
              <a:buFont typeface="Wingdings" panose="05000000000000000000" pitchFamily="2" charset="2"/>
              <a:buNone/>
            </a:pPr>
            <a:r>
              <a:rPr lang="en-GB" dirty="0"/>
              <a:t>Examples</a:t>
            </a:r>
          </a:p>
        </p:txBody>
      </p:sp>
      <p:sp>
        <p:nvSpPr>
          <p:cNvPr id="25" name="TextBox 24">
            <a:extLst>
              <a:ext uri="{FF2B5EF4-FFF2-40B4-BE49-F238E27FC236}">
                <a16:creationId xmlns:a16="http://schemas.microsoft.com/office/drawing/2014/main" id="{F25AE857-E97D-18EF-2DF5-4918B0C19845}"/>
              </a:ext>
            </a:extLst>
          </p:cNvPr>
          <p:cNvSpPr txBox="1"/>
          <p:nvPr/>
        </p:nvSpPr>
        <p:spPr>
          <a:xfrm>
            <a:off x="8169325" y="3950279"/>
            <a:ext cx="4284000" cy="2108269"/>
          </a:xfrm>
          <a:prstGeom prst="rect">
            <a:avLst/>
          </a:prstGeom>
          <a:noFill/>
        </p:spPr>
        <p:txBody>
          <a:bodyPr wrap="square">
            <a:spAutoFit/>
          </a:bodyPr>
          <a:lstStyle/>
          <a:p>
            <a:pPr marL="241196" indent="-241196" defTabSz="964783">
              <a:spcAft>
                <a:spcPts val="600"/>
              </a:spcAft>
              <a:buClr>
                <a:schemeClr val="accent1"/>
              </a:buClr>
              <a:buSzPct val="110000"/>
              <a:buFont typeface="Wingdings" panose="05000000000000000000" pitchFamily="2" charset="2"/>
              <a:buChar char="§"/>
            </a:pPr>
            <a:r>
              <a:rPr lang="en-GB" sz="1400" dirty="0">
                <a:solidFill>
                  <a:schemeClr val="bg1"/>
                </a:solidFill>
                <a:latin typeface="Albert Sans" pitchFamily="2" charset="0"/>
              </a:rPr>
              <a:t>Checklists can also motivate users to stay on track.</a:t>
            </a:r>
          </a:p>
          <a:p>
            <a:pPr marL="241196" indent="-241196" defTabSz="964783">
              <a:buClr>
                <a:schemeClr val="accent1"/>
              </a:buClr>
              <a:buSzPct val="110000"/>
              <a:buFont typeface="Wingdings" panose="05000000000000000000" pitchFamily="2" charset="2"/>
              <a:buChar char="§"/>
            </a:pPr>
            <a:r>
              <a:rPr lang="en-GB" sz="1400" dirty="0">
                <a:solidFill>
                  <a:schemeClr val="bg1"/>
                </a:solidFill>
                <a:latin typeface="Albert Sans" pitchFamily="2" charset="0"/>
              </a:rPr>
              <a:t>The goal gradient effect can encourage desired </a:t>
            </a:r>
            <a:r>
              <a:rPr lang="en-GB" sz="1400" dirty="0" err="1">
                <a:solidFill>
                  <a:schemeClr val="bg1"/>
                </a:solidFill>
                <a:latin typeface="Albert Sans" pitchFamily="2" charset="0"/>
              </a:rPr>
              <a:t>behaviors</a:t>
            </a:r>
            <a:r>
              <a:rPr lang="en-GB" sz="1400" dirty="0">
                <a:solidFill>
                  <a:schemeClr val="bg1"/>
                </a:solidFill>
                <a:latin typeface="Albert Sans" pitchFamily="2" charset="0"/>
              </a:rPr>
              <a:t> by bringing in rewards or incentives that tempt users to act in a specific way. For instance, think of a language learning app. It might reward users every time they finish a lesson. This nudges them to keep learning, driven to hit the next milestone. </a:t>
            </a:r>
          </a:p>
        </p:txBody>
      </p:sp>
      <p:sp>
        <p:nvSpPr>
          <p:cNvPr id="29" name="Content Placeholder 2">
            <a:extLst>
              <a:ext uri="{FF2B5EF4-FFF2-40B4-BE49-F238E27FC236}">
                <a16:creationId xmlns:a16="http://schemas.microsoft.com/office/drawing/2014/main" id="{05B05AB3-543B-333E-79F9-8F073833154A}"/>
              </a:ext>
            </a:extLst>
          </p:cNvPr>
          <p:cNvSpPr txBox="1">
            <a:spLocks/>
          </p:cNvSpPr>
          <p:nvPr/>
        </p:nvSpPr>
        <p:spPr>
          <a:xfrm>
            <a:off x="649754" y="1591967"/>
            <a:ext cx="965504" cy="369332"/>
          </a:xfrm>
          <a:prstGeom prst="rect">
            <a:avLst/>
          </a:prstGeom>
          <a:noFill/>
        </p:spPr>
        <p:txBody>
          <a:bodyPr vert="horz" wrap="square" lIns="91440" tIns="45720" rIns="91440" bIns="45720" rtlCol="0">
            <a:spAutoFit/>
          </a:bodyPr>
          <a:lstStyle>
            <a:lvl1pPr marL="241196" indent="-241196" algn="l" defTabSz="964783" rtl="0" eaLnBrk="1" latinLnBrk="0" hangingPunct="1">
              <a:lnSpc>
                <a:spcPct val="100000"/>
              </a:lnSpc>
              <a:spcBef>
                <a:spcPts val="1055"/>
              </a:spcBef>
              <a:buClr>
                <a:schemeClr val="accent1"/>
              </a:buClr>
              <a:buSzPct val="110000"/>
              <a:buFont typeface="Wingdings" panose="05000000000000000000" pitchFamily="2" charset="2"/>
              <a:buChar char="§"/>
              <a:defRPr lang="en-GB" sz="1800" kern="1200" dirty="0" smtClean="0">
                <a:solidFill>
                  <a:schemeClr val="bg1"/>
                </a:solidFill>
                <a:effectLst/>
                <a:latin typeface="Albert Sans" pitchFamily="2" charset="0"/>
                <a:ea typeface="+mn-ea"/>
                <a:cs typeface="+mn-cs"/>
              </a:defRPr>
            </a:lvl1pPr>
            <a:lvl2pPr marL="72358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688" kern="1200">
                <a:solidFill>
                  <a:schemeClr val="tx1"/>
                </a:solidFill>
                <a:effectLst/>
                <a:latin typeface="+mn-lt"/>
                <a:ea typeface="+mn-ea"/>
                <a:cs typeface="+mn-cs"/>
              </a:defRPr>
            </a:lvl2pPr>
            <a:lvl3pPr marL="1205979"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477" kern="1200">
                <a:solidFill>
                  <a:schemeClr val="tx1"/>
                </a:solidFill>
                <a:effectLst/>
                <a:latin typeface="+mn-lt"/>
                <a:ea typeface="+mn-ea"/>
                <a:cs typeface="+mn-cs"/>
              </a:defRPr>
            </a:lvl3pPr>
            <a:lvl4pPr marL="1688371"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4pPr>
            <a:lvl5pPr marL="2170763"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5pPr>
            <a:lvl6pPr marL="2653154"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6pPr>
            <a:lvl7pPr marL="3135546"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7pPr>
            <a:lvl8pPr marL="361793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8pPr>
            <a:lvl9pPr marL="4100330"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9pPr>
          </a:lstStyle>
          <a:p>
            <a:pPr marL="0" indent="0">
              <a:buFont typeface="Wingdings" panose="05000000000000000000" pitchFamily="2" charset="2"/>
              <a:buNone/>
            </a:pPr>
            <a:r>
              <a:rPr lang="en-GB" dirty="0"/>
              <a:t>Theory</a:t>
            </a:r>
          </a:p>
        </p:txBody>
      </p:sp>
      <p:sp>
        <p:nvSpPr>
          <p:cNvPr id="30" name="Rectangle 29">
            <a:extLst>
              <a:ext uri="{FF2B5EF4-FFF2-40B4-BE49-F238E27FC236}">
                <a16:creationId xmlns:a16="http://schemas.microsoft.com/office/drawing/2014/main" id="{52DB3ACB-DC6D-F6E1-88C8-64F210FC5C5C}"/>
              </a:ext>
            </a:extLst>
          </p:cNvPr>
          <p:cNvSpPr/>
          <p:nvPr/>
        </p:nvSpPr>
        <p:spPr>
          <a:xfrm>
            <a:off x="651255" y="2930117"/>
            <a:ext cx="4101497" cy="369332"/>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Content Placeholder 2">
            <a:extLst>
              <a:ext uri="{FF2B5EF4-FFF2-40B4-BE49-F238E27FC236}">
                <a16:creationId xmlns:a16="http://schemas.microsoft.com/office/drawing/2014/main" id="{2792D022-D763-477F-C2B7-4039BCFBAAB8}"/>
              </a:ext>
            </a:extLst>
          </p:cNvPr>
          <p:cNvSpPr txBox="1">
            <a:spLocks/>
          </p:cNvSpPr>
          <p:nvPr/>
        </p:nvSpPr>
        <p:spPr>
          <a:xfrm>
            <a:off x="649754" y="2916214"/>
            <a:ext cx="2354463" cy="369332"/>
          </a:xfrm>
          <a:prstGeom prst="rect">
            <a:avLst/>
          </a:prstGeom>
          <a:noFill/>
        </p:spPr>
        <p:txBody>
          <a:bodyPr vert="horz" wrap="square" lIns="91440" tIns="45720" rIns="91440" bIns="45720" rtlCol="0">
            <a:spAutoFit/>
          </a:bodyPr>
          <a:lstStyle>
            <a:lvl1pPr marL="241196" indent="-241196" algn="l" defTabSz="964783" rtl="0" eaLnBrk="1" latinLnBrk="0" hangingPunct="1">
              <a:lnSpc>
                <a:spcPct val="100000"/>
              </a:lnSpc>
              <a:spcBef>
                <a:spcPts val="1055"/>
              </a:spcBef>
              <a:buClr>
                <a:schemeClr val="accent1"/>
              </a:buClr>
              <a:buSzPct val="110000"/>
              <a:buFont typeface="Wingdings" panose="05000000000000000000" pitchFamily="2" charset="2"/>
              <a:buChar char="§"/>
              <a:defRPr lang="en-GB" sz="1800" kern="1200" dirty="0" smtClean="0">
                <a:solidFill>
                  <a:schemeClr val="bg1"/>
                </a:solidFill>
                <a:effectLst/>
                <a:latin typeface="Albert Sans" pitchFamily="2" charset="0"/>
                <a:ea typeface="+mn-ea"/>
                <a:cs typeface="+mn-cs"/>
              </a:defRPr>
            </a:lvl1pPr>
            <a:lvl2pPr marL="72358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688" kern="1200">
                <a:solidFill>
                  <a:schemeClr val="tx1"/>
                </a:solidFill>
                <a:effectLst/>
                <a:latin typeface="+mn-lt"/>
                <a:ea typeface="+mn-ea"/>
                <a:cs typeface="+mn-cs"/>
              </a:defRPr>
            </a:lvl2pPr>
            <a:lvl3pPr marL="1205979"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477" kern="1200">
                <a:solidFill>
                  <a:schemeClr val="tx1"/>
                </a:solidFill>
                <a:effectLst/>
                <a:latin typeface="+mn-lt"/>
                <a:ea typeface="+mn-ea"/>
                <a:cs typeface="+mn-cs"/>
              </a:defRPr>
            </a:lvl3pPr>
            <a:lvl4pPr marL="1688371"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4pPr>
            <a:lvl5pPr marL="2170763"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5pPr>
            <a:lvl6pPr marL="2653154"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6pPr>
            <a:lvl7pPr marL="3135546"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7pPr>
            <a:lvl8pPr marL="361793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8pPr>
            <a:lvl9pPr marL="4100330"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9pPr>
          </a:lstStyle>
          <a:p>
            <a:pPr marL="0" indent="0">
              <a:buFont typeface="Wingdings" panose="05000000000000000000" pitchFamily="2" charset="2"/>
              <a:buNone/>
            </a:pPr>
            <a:r>
              <a:rPr lang="en-GB" dirty="0"/>
              <a:t>Practical approach</a:t>
            </a:r>
          </a:p>
        </p:txBody>
      </p:sp>
      <p:sp>
        <p:nvSpPr>
          <p:cNvPr id="32" name="TextBox 31">
            <a:extLst>
              <a:ext uri="{FF2B5EF4-FFF2-40B4-BE49-F238E27FC236}">
                <a16:creationId xmlns:a16="http://schemas.microsoft.com/office/drawing/2014/main" id="{9E64CA95-1B82-0CF9-1033-97AA0CB908EC}"/>
              </a:ext>
            </a:extLst>
          </p:cNvPr>
          <p:cNvSpPr txBox="1"/>
          <p:nvPr/>
        </p:nvSpPr>
        <p:spPr>
          <a:xfrm>
            <a:off x="8169325" y="2162161"/>
            <a:ext cx="4284000" cy="1600438"/>
          </a:xfrm>
          <a:prstGeom prst="rect">
            <a:avLst/>
          </a:prstGeom>
          <a:noFill/>
        </p:spPr>
        <p:txBody>
          <a:bodyPr wrap="square">
            <a:spAutoFit/>
          </a:bodyPr>
          <a:lstStyle/>
          <a:p>
            <a:pPr marL="241196" indent="-241196" defTabSz="964783">
              <a:buClr>
                <a:schemeClr val="accent1"/>
              </a:buClr>
              <a:buSzPct val="110000"/>
              <a:buFont typeface="Wingdings" panose="05000000000000000000" pitchFamily="2" charset="2"/>
              <a:buChar char="§"/>
            </a:pPr>
            <a:r>
              <a:rPr lang="en-GB" sz="1400" dirty="0">
                <a:solidFill>
                  <a:schemeClr val="bg1"/>
                </a:solidFill>
                <a:latin typeface="Albert Sans" pitchFamily="2" charset="0"/>
              </a:rPr>
              <a:t>Progress bar is widely used a visual indicator to show users how far along they have gotten through a journey. They offer a tangible perception of moving forward, which effectively triggers the goal gradient effect. As users complete tasks, the progress bar fills up. This motivates them to continue striving for their goals until the progress bar is filled.</a:t>
            </a:r>
          </a:p>
        </p:txBody>
      </p:sp>
      <p:pic>
        <p:nvPicPr>
          <p:cNvPr id="3076" name="Picture 4" descr="Get Started Example">
            <a:extLst>
              <a:ext uri="{FF2B5EF4-FFF2-40B4-BE49-F238E27FC236}">
                <a16:creationId xmlns:a16="http://schemas.microsoft.com/office/drawing/2014/main" id="{F436DC11-B506-CA12-B93F-577F15D2E4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67" t="7070" r="17557" b="8560"/>
          <a:stretch/>
        </p:blipFill>
        <p:spPr bwMode="auto">
          <a:xfrm>
            <a:off x="5320872" y="3502113"/>
            <a:ext cx="2470867" cy="226404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C292232-8145-5993-89A8-EAA2A365AA04}"/>
              </a:ext>
            </a:extLst>
          </p:cNvPr>
          <p:cNvSpPr/>
          <p:nvPr/>
        </p:nvSpPr>
        <p:spPr>
          <a:xfrm>
            <a:off x="687062" y="5325601"/>
            <a:ext cx="4101497" cy="369332"/>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latin typeface="Albert Sans" pitchFamily="2" charset="0"/>
            </a:endParaRPr>
          </a:p>
        </p:txBody>
      </p:sp>
      <p:sp>
        <p:nvSpPr>
          <p:cNvPr id="4" name="Content Placeholder 2">
            <a:extLst>
              <a:ext uri="{FF2B5EF4-FFF2-40B4-BE49-F238E27FC236}">
                <a16:creationId xmlns:a16="http://schemas.microsoft.com/office/drawing/2014/main" id="{50A07B3E-37E0-9FD7-AA53-FAB69B5470BF}"/>
              </a:ext>
            </a:extLst>
          </p:cNvPr>
          <p:cNvSpPr txBox="1">
            <a:spLocks/>
          </p:cNvSpPr>
          <p:nvPr/>
        </p:nvSpPr>
        <p:spPr>
          <a:xfrm>
            <a:off x="591879" y="5339504"/>
            <a:ext cx="4256224" cy="369332"/>
          </a:xfrm>
          <a:prstGeom prst="rect">
            <a:avLst/>
          </a:prstGeom>
          <a:noFill/>
        </p:spPr>
        <p:txBody>
          <a:bodyPr vert="horz" wrap="square" lIns="91440" tIns="45720" rIns="91440" bIns="45720" rtlCol="0">
            <a:spAutoFit/>
          </a:bodyPr>
          <a:lstStyle>
            <a:lvl1pPr marL="241196" indent="-241196" algn="l" defTabSz="964783" rtl="0" eaLnBrk="1" latinLnBrk="0" hangingPunct="1">
              <a:lnSpc>
                <a:spcPct val="100000"/>
              </a:lnSpc>
              <a:spcBef>
                <a:spcPts val="1055"/>
              </a:spcBef>
              <a:buClr>
                <a:schemeClr val="accent1"/>
              </a:buClr>
              <a:buSzPct val="110000"/>
              <a:buFont typeface="Wingdings" panose="05000000000000000000" pitchFamily="2" charset="2"/>
              <a:buChar char="§"/>
              <a:defRPr lang="en-GB" sz="1800" kern="1200" dirty="0" smtClean="0">
                <a:solidFill>
                  <a:schemeClr val="bg1"/>
                </a:solidFill>
                <a:effectLst/>
                <a:latin typeface="Albert Sans" pitchFamily="2" charset="0"/>
                <a:ea typeface="+mn-ea"/>
                <a:cs typeface="+mn-cs"/>
              </a:defRPr>
            </a:lvl1pPr>
            <a:lvl2pPr marL="72358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688" kern="1200">
                <a:solidFill>
                  <a:schemeClr val="tx1"/>
                </a:solidFill>
                <a:effectLst/>
                <a:latin typeface="+mn-lt"/>
                <a:ea typeface="+mn-ea"/>
                <a:cs typeface="+mn-cs"/>
              </a:defRPr>
            </a:lvl2pPr>
            <a:lvl3pPr marL="1205979"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477" kern="1200">
                <a:solidFill>
                  <a:schemeClr val="tx1"/>
                </a:solidFill>
                <a:effectLst/>
                <a:latin typeface="+mn-lt"/>
                <a:ea typeface="+mn-ea"/>
                <a:cs typeface="+mn-cs"/>
              </a:defRPr>
            </a:lvl3pPr>
            <a:lvl4pPr marL="1688371"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4pPr>
            <a:lvl5pPr marL="2170763"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5pPr>
            <a:lvl6pPr marL="2653154"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6pPr>
            <a:lvl7pPr marL="3135546"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7pPr>
            <a:lvl8pPr marL="361793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8pPr>
            <a:lvl9pPr marL="4100330"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9pPr>
          </a:lstStyle>
          <a:p>
            <a:pPr marL="0" indent="0" algn="ctr">
              <a:buNone/>
            </a:pPr>
            <a:r>
              <a:rPr lang="en-GB" dirty="0">
                <a:solidFill>
                  <a:schemeClr val="bg1"/>
                </a:solidFill>
                <a:latin typeface="Albert Sans" pitchFamily="2" charset="0"/>
              </a:rPr>
              <a:t>Animated progress bar in Power Apps</a:t>
            </a:r>
          </a:p>
        </p:txBody>
      </p:sp>
      <p:sp>
        <p:nvSpPr>
          <p:cNvPr id="5" name="TextBox 4">
            <a:extLst>
              <a:ext uri="{FF2B5EF4-FFF2-40B4-BE49-F238E27FC236}">
                <a16:creationId xmlns:a16="http://schemas.microsoft.com/office/drawing/2014/main" id="{0AF5433D-23E7-C6CA-07CD-3554DA514CC5}"/>
              </a:ext>
            </a:extLst>
          </p:cNvPr>
          <p:cNvSpPr txBox="1"/>
          <p:nvPr/>
        </p:nvSpPr>
        <p:spPr>
          <a:xfrm>
            <a:off x="687062" y="5849239"/>
            <a:ext cx="3953517" cy="523220"/>
          </a:xfrm>
          <a:prstGeom prst="rect">
            <a:avLst/>
          </a:prstGeom>
          <a:noFill/>
        </p:spPr>
        <p:txBody>
          <a:bodyPr wrap="square">
            <a:spAutoFit/>
          </a:bodyPr>
          <a:lstStyle/>
          <a:p>
            <a:pPr marL="285750" indent="-285750" defTabSz="964783">
              <a:buClr>
                <a:schemeClr val="accent1"/>
              </a:buClr>
              <a:buSzPct val="110000"/>
              <a:buFont typeface="Wingdings" panose="05000000000000000000" pitchFamily="2" charset="2"/>
              <a:buChar char="§"/>
            </a:pPr>
            <a:r>
              <a:rPr lang="en-GB" sz="1400" dirty="0">
                <a:solidFill>
                  <a:schemeClr val="bg1"/>
                </a:solidFill>
                <a:latin typeface="Albert Sans" pitchFamily="2" charset="0"/>
                <a:hlinkClick r:id="rId4"/>
              </a:rPr>
              <a:t>https://www.charlessexton.com/blog/animated-progress-bar-in-power-apps</a:t>
            </a:r>
            <a:r>
              <a:rPr lang="en-GB" sz="1400" dirty="0">
                <a:solidFill>
                  <a:schemeClr val="bg1"/>
                </a:solidFill>
                <a:latin typeface="Albert Sans" pitchFamily="2" charset="0"/>
              </a:rPr>
              <a:t> </a:t>
            </a:r>
          </a:p>
        </p:txBody>
      </p:sp>
    </p:spTree>
    <p:extLst>
      <p:ext uri="{BB962C8B-B14F-4D97-AF65-F5344CB8AC3E}">
        <p14:creationId xmlns:p14="http://schemas.microsoft.com/office/powerpoint/2010/main" val="3448560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54E18B-5DE9-199F-CE9B-730EE2015E17}"/>
              </a:ext>
            </a:extLst>
          </p:cNvPr>
          <p:cNvSpPr>
            <a:spLocks noGrp="1"/>
          </p:cNvSpPr>
          <p:nvPr>
            <p:ph sz="quarter" idx="10"/>
          </p:nvPr>
        </p:nvSpPr>
        <p:spPr>
          <a:xfrm>
            <a:off x="592265" y="1742730"/>
            <a:ext cx="5971095" cy="4317079"/>
          </a:xfrm>
        </p:spPr>
        <p:txBody>
          <a:bodyPr/>
          <a:lstStyle/>
          <a:p>
            <a:r>
              <a:rPr lang="en-GB" sz="1400" b="1" dirty="0"/>
              <a:t>Simplicity</a:t>
            </a:r>
            <a:r>
              <a:rPr lang="en-GB" sz="1400" dirty="0"/>
              <a:t> is a difficult concept to quantify and define. Its subjectivity stems from its multiple meanings; it can refer to how “clean” the design is, the complexity of the build, how intuitive it is or how many features are included.</a:t>
            </a:r>
          </a:p>
          <a:p>
            <a:r>
              <a:rPr lang="en-GB" sz="1400" dirty="0"/>
              <a:t>One potential definition defines simplicity as “serving users what they need when they need it in the most straightforward way possible“</a:t>
            </a:r>
          </a:p>
          <a:p>
            <a:r>
              <a:rPr lang="en-GB" sz="1400" dirty="0"/>
              <a:t>The more things there are to consider, the harder it can be to keep things simple, and yet the greater the need to keep things simple is!</a:t>
            </a:r>
          </a:p>
          <a:p>
            <a:r>
              <a:rPr lang="en-GB" sz="1400" dirty="0"/>
              <a:t>What are the arguments for keeping things simple?</a:t>
            </a:r>
          </a:p>
          <a:p>
            <a:pPr lvl="1"/>
            <a:r>
              <a:rPr lang="en-GB" sz="1400" dirty="0">
                <a:solidFill>
                  <a:schemeClr val="bg1"/>
                </a:solidFill>
                <a:latin typeface="Albert Sans Light" pitchFamily="2" charset="0"/>
              </a:rPr>
              <a:t>People have much shorter attention spans today</a:t>
            </a:r>
          </a:p>
          <a:p>
            <a:pPr lvl="1"/>
            <a:r>
              <a:rPr lang="en-GB" sz="1400" dirty="0">
                <a:solidFill>
                  <a:schemeClr val="bg1"/>
                </a:solidFill>
                <a:latin typeface="Albert Sans Light" pitchFamily="2" charset="0"/>
              </a:rPr>
              <a:t>Simple is more convenient for the user</a:t>
            </a:r>
          </a:p>
          <a:p>
            <a:pPr lvl="1"/>
            <a:r>
              <a:rPr lang="en-GB" sz="1400" dirty="0">
                <a:solidFill>
                  <a:schemeClr val="bg1"/>
                </a:solidFill>
                <a:latin typeface="Albert Sans Light" pitchFamily="2" charset="0"/>
              </a:rPr>
              <a:t>Complicated products are likely to have more feature creeps</a:t>
            </a:r>
          </a:p>
          <a:p>
            <a:pPr lvl="1"/>
            <a:r>
              <a:rPr lang="en-GB" sz="1400" dirty="0">
                <a:solidFill>
                  <a:schemeClr val="bg1"/>
                </a:solidFill>
                <a:latin typeface="Albert Sans Light" pitchFamily="2" charset="0"/>
              </a:rPr>
              <a:t>Simple is often more enjoyable</a:t>
            </a:r>
          </a:p>
          <a:p>
            <a:endParaRPr lang="en-GB" sz="1400" dirty="0"/>
          </a:p>
        </p:txBody>
      </p:sp>
      <p:sp>
        <p:nvSpPr>
          <p:cNvPr id="3" name="Title 2">
            <a:extLst>
              <a:ext uri="{FF2B5EF4-FFF2-40B4-BE49-F238E27FC236}">
                <a16:creationId xmlns:a16="http://schemas.microsoft.com/office/drawing/2014/main" id="{4F69A9FD-8EEE-392F-381F-158F620598D2}"/>
              </a:ext>
            </a:extLst>
          </p:cNvPr>
          <p:cNvSpPr>
            <a:spLocks noGrp="1"/>
          </p:cNvSpPr>
          <p:nvPr>
            <p:ph type="title"/>
          </p:nvPr>
        </p:nvSpPr>
        <p:spPr/>
        <p:txBody>
          <a:bodyPr>
            <a:normAutofit fontScale="90000"/>
          </a:bodyPr>
          <a:lstStyle/>
          <a:p>
            <a:r>
              <a:rPr lang="en-GB" dirty="0"/>
              <a:t>Complexity of simplicity</a:t>
            </a:r>
          </a:p>
        </p:txBody>
      </p:sp>
      <p:sp>
        <p:nvSpPr>
          <p:cNvPr id="6" name="TextBox 5">
            <a:extLst>
              <a:ext uri="{FF2B5EF4-FFF2-40B4-BE49-F238E27FC236}">
                <a16:creationId xmlns:a16="http://schemas.microsoft.com/office/drawing/2014/main" id="{74FC7AA4-D5D6-FF5F-E03F-66EE3FC8A288}"/>
              </a:ext>
            </a:extLst>
          </p:cNvPr>
          <p:cNvSpPr txBox="1"/>
          <p:nvPr/>
        </p:nvSpPr>
        <p:spPr>
          <a:xfrm>
            <a:off x="6725920" y="1742730"/>
            <a:ext cx="5549900" cy="2483500"/>
          </a:xfrm>
          <a:prstGeom prst="rect">
            <a:avLst/>
          </a:prstGeom>
          <a:noFill/>
        </p:spPr>
        <p:txBody>
          <a:bodyPr wrap="square">
            <a:spAutoFit/>
          </a:bodyPr>
          <a:lstStyle/>
          <a:p>
            <a:pPr marL="241196" indent="-241196" defTabSz="964783">
              <a:spcBef>
                <a:spcPts val="1055"/>
              </a:spcBef>
              <a:buClr>
                <a:schemeClr val="accent1"/>
              </a:buClr>
              <a:buSzPct val="110000"/>
              <a:buFont typeface="Wingdings" panose="05000000000000000000" pitchFamily="2" charset="2"/>
              <a:buChar char="§"/>
            </a:pPr>
            <a:r>
              <a:rPr lang="en-GB" sz="1400" dirty="0">
                <a:solidFill>
                  <a:schemeClr val="bg1"/>
                </a:solidFill>
                <a:latin typeface="Albert Sans Light" pitchFamily="2" charset="0"/>
              </a:rPr>
              <a:t>Looking at these various reasonings, it’s no wonder, then, that the </a:t>
            </a:r>
            <a:r>
              <a:rPr lang="en-GB" sz="1400" b="1" dirty="0">
                <a:solidFill>
                  <a:srgbClr val="C00000"/>
                </a:solidFill>
                <a:latin typeface="Albert Sans Light" pitchFamily="2" charset="0"/>
              </a:rPr>
              <a:t>KISS principle (Keep It Simple, Stupid)</a:t>
            </a:r>
            <a:r>
              <a:rPr lang="en-GB" sz="1400" b="1" dirty="0">
                <a:solidFill>
                  <a:schemeClr val="bg1"/>
                </a:solidFill>
                <a:latin typeface="Albert Sans Light" pitchFamily="2" charset="0"/>
              </a:rPr>
              <a:t> </a:t>
            </a:r>
            <a:r>
              <a:rPr lang="en-GB" sz="1400" dirty="0">
                <a:solidFill>
                  <a:schemeClr val="bg1"/>
                </a:solidFill>
                <a:latin typeface="Albert Sans Light" pitchFamily="2" charset="0"/>
              </a:rPr>
              <a:t>is so important to UX design today. But are there reasons why you would want to avoid simplicity in design?</a:t>
            </a:r>
          </a:p>
          <a:p>
            <a:pPr marL="723588" lvl="1" indent="-241196" defTabSz="964783">
              <a:lnSpc>
                <a:spcPct val="120000"/>
              </a:lnSpc>
              <a:spcBef>
                <a:spcPts val="528"/>
              </a:spcBef>
              <a:buClr>
                <a:schemeClr val="accent1"/>
              </a:buClr>
              <a:buSzPct val="110000"/>
              <a:buFont typeface="Wingdings" panose="05000000000000000000" pitchFamily="2" charset="2"/>
              <a:buChar char="§"/>
            </a:pPr>
            <a:r>
              <a:rPr lang="en-GB" sz="1400" dirty="0">
                <a:solidFill>
                  <a:schemeClr val="bg1"/>
                </a:solidFill>
                <a:latin typeface="Albert Sans Light" pitchFamily="2" charset="0"/>
              </a:rPr>
              <a:t>Simple is not necessarily easy to use</a:t>
            </a:r>
          </a:p>
          <a:p>
            <a:pPr marL="723588" lvl="1" indent="-241196" defTabSz="964783">
              <a:lnSpc>
                <a:spcPct val="120000"/>
              </a:lnSpc>
              <a:spcBef>
                <a:spcPts val="528"/>
              </a:spcBef>
              <a:buClr>
                <a:schemeClr val="accent1"/>
              </a:buClr>
              <a:buSzPct val="110000"/>
              <a:buFont typeface="Wingdings" panose="05000000000000000000" pitchFamily="2" charset="2"/>
              <a:buChar char="§"/>
            </a:pPr>
            <a:r>
              <a:rPr lang="en-GB" sz="1400" dirty="0">
                <a:solidFill>
                  <a:schemeClr val="bg1"/>
                </a:solidFill>
                <a:latin typeface="Albert Sans Light" pitchFamily="2" charset="0"/>
              </a:rPr>
              <a:t>Sometimes more features are needed</a:t>
            </a:r>
          </a:p>
          <a:p>
            <a:pPr marL="723588" lvl="1" indent="-241196" defTabSz="964783">
              <a:lnSpc>
                <a:spcPct val="120000"/>
              </a:lnSpc>
              <a:spcBef>
                <a:spcPts val="528"/>
              </a:spcBef>
              <a:buClr>
                <a:schemeClr val="accent1"/>
              </a:buClr>
              <a:buSzPct val="110000"/>
              <a:buFont typeface="Wingdings" panose="05000000000000000000" pitchFamily="2" charset="2"/>
              <a:buChar char="§"/>
            </a:pPr>
            <a:r>
              <a:rPr lang="en-GB" sz="1400" dirty="0">
                <a:solidFill>
                  <a:schemeClr val="bg1"/>
                </a:solidFill>
                <a:latin typeface="Albert Sans Light" pitchFamily="2" charset="0"/>
              </a:rPr>
              <a:t>Simple is not always the best way to engage the user</a:t>
            </a:r>
          </a:p>
          <a:p>
            <a:pPr marL="723588" lvl="1" indent="-241196" defTabSz="964783">
              <a:lnSpc>
                <a:spcPct val="120000"/>
              </a:lnSpc>
              <a:spcBef>
                <a:spcPts val="528"/>
              </a:spcBef>
              <a:buClr>
                <a:schemeClr val="accent1"/>
              </a:buClr>
              <a:buSzPct val="110000"/>
              <a:buFont typeface="Wingdings" panose="05000000000000000000" pitchFamily="2" charset="2"/>
              <a:buChar char="§"/>
            </a:pPr>
            <a:r>
              <a:rPr lang="en-GB" sz="1400" dirty="0">
                <a:solidFill>
                  <a:schemeClr val="bg1"/>
                </a:solidFill>
                <a:latin typeface="Albert Sans Light" pitchFamily="2" charset="0"/>
              </a:rPr>
              <a:t>Over-simplified products sometimes provide poor user experiences</a:t>
            </a:r>
          </a:p>
        </p:txBody>
      </p:sp>
    </p:spTree>
    <p:extLst>
      <p:ext uri="{BB962C8B-B14F-4D97-AF65-F5344CB8AC3E}">
        <p14:creationId xmlns:p14="http://schemas.microsoft.com/office/powerpoint/2010/main" val="12371173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A49418-BF74-B2AD-86EB-D452014E39AC}"/>
              </a:ext>
            </a:extLst>
          </p:cNvPr>
          <p:cNvSpPr>
            <a:spLocks noGrp="1"/>
          </p:cNvSpPr>
          <p:nvPr>
            <p:ph type="title"/>
          </p:nvPr>
        </p:nvSpPr>
        <p:spPr>
          <a:xfrm>
            <a:off x="399225" y="3088491"/>
            <a:ext cx="11990895" cy="1460360"/>
          </a:xfrm>
        </p:spPr>
        <p:txBody>
          <a:bodyPr/>
          <a:lstStyle/>
          <a:p>
            <a:r>
              <a:rPr lang="en-GB" dirty="0"/>
              <a:t>Desktop vs mobile vs tablet consideration</a:t>
            </a:r>
          </a:p>
        </p:txBody>
      </p:sp>
    </p:spTree>
    <p:extLst>
      <p:ext uri="{BB962C8B-B14F-4D97-AF65-F5344CB8AC3E}">
        <p14:creationId xmlns:p14="http://schemas.microsoft.com/office/powerpoint/2010/main" val="1405073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29334-6CD8-0F30-BF42-DBC3D748DE2C}"/>
              </a:ext>
            </a:extLst>
          </p:cNvPr>
          <p:cNvSpPr>
            <a:spLocks noGrp="1"/>
          </p:cNvSpPr>
          <p:nvPr>
            <p:ph type="title"/>
          </p:nvPr>
        </p:nvSpPr>
        <p:spPr/>
        <p:txBody>
          <a:bodyPr/>
          <a:lstStyle/>
          <a:p>
            <a:r>
              <a:rPr lang="en-GB" dirty="0"/>
              <a:t>UX and UI definitions</a:t>
            </a:r>
          </a:p>
        </p:txBody>
      </p:sp>
    </p:spTree>
    <p:extLst>
      <p:ext uri="{BB962C8B-B14F-4D97-AF65-F5344CB8AC3E}">
        <p14:creationId xmlns:p14="http://schemas.microsoft.com/office/powerpoint/2010/main" val="1492559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2415C-89DD-2AFE-3B76-B63A919AE4D3}"/>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F282BC3-8FEA-59A9-2634-85B63F3D76E1}"/>
              </a:ext>
            </a:extLst>
          </p:cNvPr>
          <p:cNvSpPr>
            <a:spLocks noGrp="1"/>
          </p:cNvSpPr>
          <p:nvPr>
            <p:ph type="title"/>
          </p:nvPr>
        </p:nvSpPr>
        <p:spPr>
          <a:xfrm>
            <a:off x="436308" y="619533"/>
            <a:ext cx="11990895" cy="864479"/>
          </a:xfrm>
        </p:spPr>
        <p:txBody>
          <a:bodyPr>
            <a:normAutofit fontScale="90000"/>
          </a:bodyPr>
          <a:lstStyle/>
          <a:p>
            <a:r>
              <a:rPr lang="en-GB" sz="4000" b="1" dirty="0">
                <a:solidFill>
                  <a:srgbClr val="FF0000"/>
                </a:solidFill>
                <a:latin typeface="Albert Sans" pitchFamily="2" charset="0"/>
              </a:rPr>
              <a:t>Responsive design</a:t>
            </a:r>
            <a:endParaRPr lang="en-GB" dirty="0"/>
          </a:p>
        </p:txBody>
      </p:sp>
      <p:sp>
        <p:nvSpPr>
          <p:cNvPr id="4" name="Content Placeholder 6">
            <a:extLst>
              <a:ext uri="{FF2B5EF4-FFF2-40B4-BE49-F238E27FC236}">
                <a16:creationId xmlns:a16="http://schemas.microsoft.com/office/drawing/2014/main" id="{0E1420FB-BE90-A877-F0B1-5C7EE09EC250}"/>
              </a:ext>
            </a:extLst>
          </p:cNvPr>
          <p:cNvSpPr txBox="1">
            <a:spLocks/>
          </p:cNvSpPr>
          <p:nvPr/>
        </p:nvSpPr>
        <p:spPr>
          <a:xfrm>
            <a:off x="568449" y="1484012"/>
            <a:ext cx="5499198" cy="3888244"/>
          </a:xfrm>
          <a:prstGeom prst="rect">
            <a:avLst/>
          </a:prstGeom>
          <a:noFill/>
        </p:spPr>
        <p:txBody>
          <a:bodyPr vert="horz" wrap="square" lIns="91440" tIns="45720" rIns="91440" bIns="45720" rtlCol="0">
            <a:spAutoFit/>
          </a:bodyPr>
          <a:lstStyle>
            <a:lvl1pPr marL="241196" indent="-241196" algn="l" defTabSz="964783" rtl="0" eaLnBrk="1" latinLnBrk="0" hangingPunct="1">
              <a:lnSpc>
                <a:spcPct val="100000"/>
              </a:lnSpc>
              <a:spcBef>
                <a:spcPts val="1055"/>
              </a:spcBef>
              <a:buClr>
                <a:schemeClr val="accent1"/>
              </a:buClr>
              <a:buSzPct val="110000"/>
              <a:buFont typeface="Wingdings" panose="05000000000000000000" pitchFamily="2" charset="2"/>
              <a:buChar char="§"/>
              <a:defRPr lang="en-GB" sz="1800" kern="1200" dirty="0" smtClean="0">
                <a:solidFill>
                  <a:schemeClr val="bg1"/>
                </a:solidFill>
                <a:effectLst/>
                <a:latin typeface="Albert Sans Light" pitchFamily="2" charset="0"/>
                <a:ea typeface="+mn-ea"/>
                <a:cs typeface="+mn-cs"/>
              </a:defRPr>
            </a:lvl1pPr>
            <a:lvl2pPr marL="72358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688" kern="1200">
                <a:solidFill>
                  <a:schemeClr val="tx1"/>
                </a:solidFill>
                <a:effectLst/>
                <a:latin typeface="+mn-lt"/>
                <a:ea typeface="+mn-ea"/>
                <a:cs typeface="+mn-cs"/>
              </a:defRPr>
            </a:lvl2pPr>
            <a:lvl3pPr marL="1205979"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477" kern="1200">
                <a:solidFill>
                  <a:schemeClr val="tx1"/>
                </a:solidFill>
                <a:effectLst/>
                <a:latin typeface="+mn-lt"/>
                <a:ea typeface="+mn-ea"/>
                <a:cs typeface="+mn-cs"/>
              </a:defRPr>
            </a:lvl3pPr>
            <a:lvl4pPr marL="1688371"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4pPr>
            <a:lvl5pPr marL="2170763"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5pPr>
            <a:lvl6pPr marL="2653154"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6pPr>
            <a:lvl7pPr marL="3135546"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7pPr>
            <a:lvl8pPr marL="361793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8pPr>
            <a:lvl9pPr marL="4100330"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9pPr>
          </a:lstStyle>
          <a:p>
            <a:r>
              <a:rPr lang="en-GB" sz="1500" dirty="0"/>
              <a:t>Before you build a canvas app in Power Apps, specify whether to tailor the app for a phone or a tablet. This choice determines the size and shape of the canvas on which you'll build your app.</a:t>
            </a:r>
          </a:p>
          <a:p>
            <a:r>
              <a:rPr lang="en-GB" sz="1500" dirty="0"/>
              <a:t>Make sure that you know exactly who will be using the app and on what devices.</a:t>
            </a:r>
          </a:p>
          <a:p>
            <a:r>
              <a:rPr lang="en-GB" sz="1500" dirty="0"/>
              <a:t>One approach is to implement a responsive layout. However, it might be more complicated to do it and also to apply the "thumb zone“ theory (more on the next slides).</a:t>
            </a:r>
          </a:p>
          <a:p>
            <a:r>
              <a:rPr lang="en-GB" sz="1500" dirty="0"/>
              <a:t>Alternative is to create separate apps that are tailored for use on a single device.</a:t>
            </a:r>
          </a:p>
          <a:p>
            <a:r>
              <a:rPr lang="en-GB" sz="1500" dirty="0"/>
              <a:t>On some occasions, that won’t be an issue at all as the Canvas App will be only ever used on desktop.</a:t>
            </a:r>
          </a:p>
        </p:txBody>
      </p:sp>
      <p:sp>
        <p:nvSpPr>
          <p:cNvPr id="11" name="Content Placeholder 6">
            <a:extLst>
              <a:ext uri="{FF2B5EF4-FFF2-40B4-BE49-F238E27FC236}">
                <a16:creationId xmlns:a16="http://schemas.microsoft.com/office/drawing/2014/main" id="{B2D40367-6868-EFA1-670F-82D057F6768A}"/>
              </a:ext>
            </a:extLst>
          </p:cNvPr>
          <p:cNvSpPr txBox="1">
            <a:spLocks/>
          </p:cNvSpPr>
          <p:nvPr/>
        </p:nvSpPr>
        <p:spPr>
          <a:xfrm>
            <a:off x="6363476" y="2843359"/>
            <a:ext cx="6002469" cy="2221121"/>
          </a:xfrm>
          <a:prstGeom prst="rect">
            <a:avLst/>
          </a:prstGeom>
          <a:noFill/>
        </p:spPr>
        <p:txBody>
          <a:bodyPr vert="horz" wrap="square" lIns="91440" tIns="45720" rIns="91440" bIns="45720" rtlCol="0">
            <a:spAutoFit/>
          </a:bodyPr>
          <a:lstStyle>
            <a:lvl1pPr marL="241196" indent="-241196" algn="l" defTabSz="964783" rtl="0" eaLnBrk="1" latinLnBrk="0" hangingPunct="1">
              <a:lnSpc>
                <a:spcPct val="100000"/>
              </a:lnSpc>
              <a:spcBef>
                <a:spcPts val="1055"/>
              </a:spcBef>
              <a:buClr>
                <a:schemeClr val="accent1"/>
              </a:buClr>
              <a:buSzPct val="110000"/>
              <a:buFont typeface="Wingdings" panose="05000000000000000000" pitchFamily="2" charset="2"/>
              <a:buChar char="§"/>
              <a:defRPr lang="en-GB" sz="1800" kern="1200" dirty="0" smtClean="0">
                <a:solidFill>
                  <a:schemeClr val="bg1"/>
                </a:solidFill>
                <a:effectLst/>
                <a:latin typeface="Albert Sans Light" pitchFamily="2" charset="0"/>
                <a:ea typeface="+mn-ea"/>
                <a:cs typeface="+mn-cs"/>
              </a:defRPr>
            </a:lvl1pPr>
            <a:lvl2pPr marL="72358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688" kern="1200">
                <a:solidFill>
                  <a:schemeClr val="tx1"/>
                </a:solidFill>
                <a:effectLst/>
                <a:latin typeface="+mn-lt"/>
                <a:ea typeface="+mn-ea"/>
                <a:cs typeface="+mn-cs"/>
              </a:defRPr>
            </a:lvl2pPr>
            <a:lvl3pPr marL="1205979"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477" kern="1200">
                <a:solidFill>
                  <a:schemeClr val="tx1"/>
                </a:solidFill>
                <a:effectLst/>
                <a:latin typeface="+mn-lt"/>
                <a:ea typeface="+mn-ea"/>
                <a:cs typeface="+mn-cs"/>
              </a:defRPr>
            </a:lvl3pPr>
            <a:lvl4pPr marL="1688371"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4pPr>
            <a:lvl5pPr marL="2170763"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5pPr>
            <a:lvl6pPr marL="2653154"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6pPr>
            <a:lvl7pPr marL="3135546"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7pPr>
            <a:lvl8pPr marL="361793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8pPr>
            <a:lvl9pPr marL="4100330"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9pPr>
          </a:lstStyle>
          <a:p>
            <a:r>
              <a:rPr lang="en-GB" sz="1500" dirty="0"/>
              <a:t>Microsoft resources on the responsive design: </a:t>
            </a:r>
            <a:r>
              <a:rPr lang="en-GB" sz="1500" dirty="0">
                <a:solidFill>
                  <a:srgbClr val="C00000"/>
                </a:solidFill>
                <a:hlinkClick r:id="rId2">
                  <a:extLst>
                    <a:ext uri="{A12FA001-AC4F-418D-AE19-62706E023703}">
                      <ahyp:hlinkClr xmlns:ahyp="http://schemas.microsoft.com/office/drawing/2018/hyperlinkcolor" val="tx"/>
                    </a:ext>
                  </a:extLst>
                </a:hlinkClick>
              </a:rPr>
              <a:t>https://learn.microsoft.com/en-us/power-apps/maker/canvas-apps/create-responsive-layout</a:t>
            </a:r>
            <a:endParaRPr lang="en-GB" sz="1500" dirty="0">
              <a:solidFill>
                <a:srgbClr val="C00000"/>
              </a:solidFill>
            </a:endParaRPr>
          </a:p>
          <a:p>
            <a:r>
              <a:rPr lang="en-GB" sz="1500" dirty="0"/>
              <a:t>Responsive design video tutorial (from Reza </a:t>
            </a:r>
            <a:r>
              <a:rPr lang="en-GB" sz="1500" dirty="0" err="1"/>
              <a:t>Dorrani</a:t>
            </a:r>
            <a:r>
              <a:rPr lang="en-GB" sz="1500" dirty="0"/>
              <a:t>): </a:t>
            </a:r>
            <a:r>
              <a:rPr lang="en-GB" sz="1500" dirty="0">
                <a:solidFill>
                  <a:srgbClr val="C00000"/>
                </a:solidFill>
                <a:hlinkClick r:id="rId3">
                  <a:extLst>
                    <a:ext uri="{A12FA001-AC4F-418D-AE19-62706E023703}">
                      <ahyp:hlinkClr xmlns:ahyp="http://schemas.microsoft.com/office/drawing/2018/hyperlinkcolor" val="tx"/>
                    </a:ext>
                  </a:extLst>
                </a:hlinkClick>
              </a:rPr>
              <a:t>https://www.youtube.com/watch?v=1o2L0DADzKQ</a:t>
            </a:r>
            <a:endParaRPr lang="en-GB" sz="1500" dirty="0">
              <a:solidFill>
                <a:srgbClr val="C00000"/>
              </a:solidFill>
            </a:endParaRPr>
          </a:p>
          <a:p>
            <a:r>
              <a:rPr lang="en-GB" sz="1500" dirty="0" err="1"/>
              <a:t>TrulyResponsive</a:t>
            </a:r>
            <a:r>
              <a:rPr lang="en-GB" sz="1500" dirty="0"/>
              <a:t> – The framework to create responsive Canvas Apps (from Ilya </a:t>
            </a:r>
            <a:r>
              <a:rPr lang="en-GB" sz="1500" dirty="0" err="1"/>
              <a:t>Fainberg</a:t>
            </a:r>
            <a:r>
              <a:rPr lang="en-GB" sz="1500" dirty="0"/>
              <a:t>): </a:t>
            </a:r>
            <a:r>
              <a:rPr lang="en-GB" sz="1500" dirty="0">
                <a:solidFill>
                  <a:srgbClr val="C00000"/>
                </a:solidFill>
                <a:hlinkClick r:id="rId4">
                  <a:extLst>
                    <a:ext uri="{A12FA001-AC4F-418D-AE19-62706E023703}">
                      <ahyp:hlinkClr xmlns:ahyp="http://schemas.microsoft.com/office/drawing/2018/hyperlinkcolor" val="tx"/>
                    </a:ext>
                  </a:extLst>
                </a:hlinkClick>
              </a:rPr>
              <a:t>https://github.com/Feincraft/TrulyResponsive</a:t>
            </a:r>
            <a:r>
              <a:rPr lang="en-GB" sz="1500" dirty="0">
                <a:solidFill>
                  <a:srgbClr val="C00000"/>
                </a:solidFill>
              </a:rPr>
              <a:t> </a:t>
            </a:r>
          </a:p>
        </p:txBody>
      </p:sp>
      <p:pic>
        <p:nvPicPr>
          <p:cNvPr id="7172" name="Picture 4" descr="What is responsive design? | Creativedog">
            <a:extLst>
              <a:ext uri="{FF2B5EF4-FFF2-40B4-BE49-F238E27FC236}">
                <a16:creationId xmlns:a16="http://schemas.microsoft.com/office/drawing/2014/main" id="{479915FD-F2F1-1DB8-FED3-52C600165B3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1120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8473557" y="1597422"/>
            <a:ext cx="1782307" cy="976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0491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2415C-89DD-2AFE-3B76-B63A919AE4D3}"/>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F282BC3-8FEA-59A9-2634-85B63F3D76E1}"/>
              </a:ext>
            </a:extLst>
          </p:cNvPr>
          <p:cNvSpPr>
            <a:spLocks noGrp="1"/>
          </p:cNvSpPr>
          <p:nvPr>
            <p:ph type="title"/>
          </p:nvPr>
        </p:nvSpPr>
        <p:spPr>
          <a:xfrm>
            <a:off x="436308" y="619533"/>
            <a:ext cx="11990895" cy="864479"/>
          </a:xfrm>
        </p:spPr>
        <p:txBody>
          <a:bodyPr>
            <a:normAutofit fontScale="90000"/>
          </a:bodyPr>
          <a:lstStyle/>
          <a:p>
            <a:r>
              <a:rPr lang="en-GB" sz="4000" b="1" dirty="0">
                <a:solidFill>
                  <a:srgbClr val="FF0000"/>
                </a:solidFill>
                <a:latin typeface="Albert Sans" pitchFamily="2" charset="0"/>
              </a:rPr>
              <a:t>Mobile</a:t>
            </a:r>
            <a:endParaRPr lang="en-GB" dirty="0"/>
          </a:p>
        </p:txBody>
      </p:sp>
      <p:sp>
        <p:nvSpPr>
          <p:cNvPr id="4" name="Content Placeholder 6">
            <a:extLst>
              <a:ext uri="{FF2B5EF4-FFF2-40B4-BE49-F238E27FC236}">
                <a16:creationId xmlns:a16="http://schemas.microsoft.com/office/drawing/2014/main" id="{0E1420FB-BE90-A877-F0B1-5C7EE09EC250}"/>
              </a:ext>
            </a:extLst>
          </p:cNvPr>
          <p:cNvSpPr txBox="1">
            <a:spLocks/>
          </p:cNvSpPr>
          <p:nvPr/>
        </p:nvSpPr>
        <p:spPr>
          <a:xfrm>
            <a:off x="568450" y="1484012"/>
            <a:ext cx="4994150" cy="4455066"/>
          </a:xfrm>
          <a:prstGeom prst="rect">
            <a:avLst/>
          </a:prstGeom>
          <a:noFill/>
        </p:spPr>
        <p:txBody>
          <a:bodyPr vert="horz" wrap="square" lIns="91440" tIns="45720" rIns="91440" bIns="45720" rtlCol="0">
            <a:spAutoFit/>
          </a:bodyPr>
          <a:lstStyle>
            <a:lvl1pPr marL="241196" indent="-241196" algn="l" defTabSz="964783" rtl="0" eaLnBrk="1" latinLnBrk="0" hangingPunct="1">
              <a:lnSpc>
                <a:spcPct val="100000"/>
              </a:lnSpc>
              <a:spcBef>
                <a:spcPts val="1055"/>
              </a:spcBef>
              <a:buClr>
                <a:schemeClr val="accent1"/>
              </a:buClr>
              <a:buSzPct val="110000"/>
              <a:buFont typeface="Wingdings" panose="05000000000000000000" pitchFamily="2" charset="2"/>
              <a:buChar char="§"/>
              <a:defRPr lang="en-GB" sz="1800" kern="1200" dirty="0" smtClean="0">
                <a:solidFill>
                  <a:schemeClr val="bg1"/>
                </a:solidFill>
                <a:effectLst/>
                <a:latin typeface="Albert Sans Light" pitchFamily="2" charset="0"/>
                <a:ea typeface="+mn-ea"/>
                <a:cs typeface="+mn-cs"/>
              </a:defRPr>
            </a:lvl1pPr>
            <a:lvl2pPr marL="72358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688" kern="1200">
                <a:solidFill>
                  <a:schemeClr val="tx1"/>
                </a:solidFill>
                <a:effectLst/>
                <a:latin typeface="+mn-lt"/>
                <a:ea typeface="+mn-ea"/>
                <a:cs typeface="+mn-cs"/>
              </a:defRPr>
            </a:lvl2pPr>
            <a:lvl3pPr marL="1205979"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477" kern="1200">
                <a:solidFill>
                  <a:schemeClr val="tx1"/>
                </a:solidFill>
                <a:effectLst/>
                <a:latin typeface="+mn-lt"/>
                <a:ea typeface="+mn-ea"/>
                <a:cs typeface="+mn-cs"/>
              </a:defRPr>
            </a:lvl3pPr>
            <a:lvl4pPr marL="1688371"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4pPr>
            <a:lvl5pPr marL="2170763"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5pPr>
            <a:lvl6pPr marL="2653154"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6pPr>
            <a:lvl7pPr marL="3135546"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7pPr>
            <a:lvl8pPr marL="361793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8pPr>
            <a:lvl9pPr marL="4100330"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9pPr>
          </a:lstStyle>
          <a:p>
            <a:r>
              <a:rPr lang="en-GB" sz="1600" dirty="0"/>
              <a:t>On phones, the best interfaces are optimised for a one-handed grip, because it’s at once the most freeing and the most limiting. It’s freeing because it lets the users do things with the other hand—write or sip coffee — a fact that makes it the most common grip. But it’s limiting because working a phone one-handed means working it with a thumb.</a:t>
            </a:r>
          </a:p>
          <a:p>
            <a:r>
              <a:rPr lang="en-GB" sz="1600" dirty="0"/>
              <a:t>The consideration of the "thumb zone“ is a term coined in Steven </a:t>
            </a:r>
            <a:r>
              <a:rPr lang="en-GB" sz="1600" dirty="0" err="1"/>
              <a:t>Hoober’s</a:t>
            </a:r>
            <a:r>
              <a:rPr lang="en-GB" sz="1600" dirty="0"/>
              <a:t> research, an important factor in the design and development of mobile interfaces.</a:t>
            </a:r>
          </a:p>
          <a:p>
            <a:r>
              <a:rPr lang="en-GB" sz="1600" dirty="0"/>
              <a:t>Certain zones for thumb movement apply to most smartphones (see the picture on the right).</a:t>
            </a:r>
          </a:p>
          <a:p>
            <a:r>
              <a:rPr lang="en-GB" sz="1600" dirty="0"/>
              <a:t>They are defined as easy-to-reach, hard-to-reach and in-between areas.</a:t>
            </a:r>
          </a:p>
        </p:txBody>
      </p:sp>
      <p:pic>
        <p:nvPicPr>
          <p:cNvPr id="5" name="Picture 2" descr="Lead me to the task at hand… Ensuring user clicks with Fitt's Law 🎯 | by  Beth Bridges | Bootcamp">
            <a:extLst>
              <a:ext uri="{FF2B5EF4-FFF2-40B4-BE49-F238E27FC236}">
                <a16:creationId xmlns:a16="http://schemas.microsoft.com/office/drawing/2014/main" id="{23F94E34-2605-4A1B-B935-E8A497C1F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4088" y="2507692"/>
            <a:ext cx="3280068" cy="211816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6">
            <a:extLst>
              <a:ext uri="{FF2B5EF4-FFF2-40B4-BE49-F238E27FC236}">
                <a16:creationId xmlns:a16="http://schemas.microsoft.com/office/drawing/2014/main" id="{EC145E85-D14F-DF18-4612-81741EB187AC}"/>
              </a:ext>
            </a:extLst>
          </p:cNvPr>
          <p:cNvSpPr txBox="1">
            <a:spLocks/>
          </p:cNvSpPr>
          <p:nvPr/>
        </p:nvSpPr>
        <p:spPr>
          <a:xfrm>
            <a:off x="6593181" y="1484012"/>
            <a:ext cx="5701882" cy="1218282"/>
          </a:xfrm>
          <a:prstGeom prst="rect">
            <a:avLst/>
          </a:prstGeom>
          <a:noFill/>
        </p:spPr>
        <p:txBody>
          <a:bodyPr vert="horz" wrap="square" lIns="91440" tIns="45720" rIns="91440" bIns="45720" rtlCol="0">
            <a:spAutoFit/>
          </a:bodyPr>
          <a:lstStyle>
            <a:lvl1pPr marL="241196" indent="-241196" algn="l" defTabSz="964783" rtl="0" eaLnBrk="1" latinLnBrk="0" hangingPunct="1">
              <a:lnSpc>
                <a:spcPct val="100000"/>
              </a:lnSpc>
              <a:spcBef>
                <a:spcPts val="1055"/>
              </a:spcBef>
              <a:buClr>
                <a:schemeClr val="accent1"/>
              </a:buClr>
              <a:buSzPct val="110000"/>
              <a:buFont typeface="Wingdings" panose="05000000000000000000" pitchFamily="2" charset="2"/>
              <a:buChar char="§"/>
              <a:defRPr lang="en-GB" sz="1800" kern="1200" dirty="0" smtClean="0">
                <a:solidFill>
                  <a:schemeClr val="bg1"/>
                </a:solidFill>
                <a:effectLst/>
                <a:latin typeface="Albert Sans Light" pitchFamily="2" charset="0"/>
                <a:ea typeface="+mn-ea"/>
                <a:cs typeface="+mn-cs"/>
              </a:defRPr>
            </a:lvl1pPr>
            <a:lvl2pPr marL="72358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688" kern="1200">
                <a:solidFill>
                  <a:schemeClr val="tx1"/>
                </a:solidFill>
                <a:effectLst/>
                <a:latin typeface="+mn-lt"/>
                <a:ea typeface="+mn-ea"/>
                <a:cs typeface="+mn-cs"/>
              </a:defRPr>
            </a:lvl2pPr>
            <a:lvl3pPr marL="1205979"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477" kern="1200">
                <a:solidFill>
                  <a:schemeClr val="tx1"/>
                </a:solidFill>
                <a:effectLst/>
                <a:latin typeface="+mn-lt"/>
                <a:ea typeface="+mn-ea"/>
                <a:cs typeface="+mn-cs"/>
              </a:defRPr>
            </a:lvl3pPr>
            <a:lvl4pPr marL="1688371"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4pPr>
            <a:lvl5pPr marL="2170763"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5pPr>
            <a:lvl6pPr marL="2653154"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6pPr>
            <a:lvl7pPr marL="3135546"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7pPr>
            <a:lvl8pPr marL="361793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8pPr>
            <a:lvl9pPr marL="4100330"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9pPr>
          </a:lstStyle>
          <a:p>
            <a:r>
              <a:rPr lang="en-GB" sz="1600" dirty="0"/>
              <a:t>Thumb-zone mapping for left- and right-handed users. The "combined" zone shows the best possible placement areas for most users.</a:t>
            </a:r>
          </a:p>
          <a:p>
            <a:endParaRPr lang="en-GB" sz="1600" dirty="0"/>
          </a:p>
        </p:txBody>
      </p:sp>
    </p:spTree>
    <p:extLst>
      <p:ext uri="{BB962C8B-B14F-4D97-AF65-F5344CB8AC3E}">
        <p14:creationId xmlns:p14="http://schemas.microsoft.com/office/powerpoint/2010/main" val="11830641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2415C-89DD-2AFE-3B76-B63A919AE4D3}"/>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F282BC3-8FEA-59A9-2634-85B63F3D76E1}"/>
              </a:ext>
            </a:extLst>
          </p:cNvPr>
          <p:cNvSpPr>
            <a:spLocks noGrp="1"/>
          </p:cNvSpPr>
          <p:nvPr>
            <p:ph type="title"/>
          </p:nvPr>
        </p:nvSpPr>
        <p:spPr>
          <a:xfrm>
            <a:off x="436308" y="619533"/>
            <a:ext cx="11990895" cy="864479"/>
          </a:xfrm>
        </p:spPr>
        <p:txBody>
          <a:bodyPr>
            <a:normAutofit fontScale="90000"/>
          </a:bodyPr>
          <a:lstStyle/>
          <a:p>
            <a:r>
              <a:rPr lang="en-GB" sz="4000" b="1" dirty="0">
                <a:solidFill>
                  <a:srgbClr val="FF0000"/>
                </a:solidFill>
                <a:latin typeface="Albert Sans" pitchFamily="2" charset="0"/>
              </a:rPr>
              <a:t>Tablets</a:t>
            </a:r>
            <a:endParaRPr lang="en-GB" dirty="0"/>
          </a:p>
        </p:txBody>
      </p:sp>
      <p:pic>
        <p:nvPicPr>
          <p:cNvPr id="3074" name="Picture 2" descr="Popups are in &quot;hard to reach&quot; zone">
            <a:extLst>
              <a:ext uri="{FF2B5EF4-FFF2-40B4-BE49-F238E27FC236}">
                <a16:creationId xmlns:a16="http://schemas.microsoft.com/office/drawing/2014/main" id="{12D63EC2-BAE9-47E9-E76A-98F13C93DE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989" t="4849" r="55600" b="60384"/>
          <a:stretch/>
        </p:blipFill>
        <p:spPr bwMode="auto">
          <a:xfrm>
            <a:off x="10096247" y="1605638"/>
            <a:ext cx="2330956" cy="167828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6">
            <a:extLst>
              <a:ext uri="{FF2B5EF4-FFF2-40B4-BE49-F238E27FC236}">
                <a16:creationId xmlns:a16="http://schemas.microsoft.com/office/drawing/2014/main" id="{0E1420FB-BE90-A877-F0B1-5C7EE09EC250}"/>
              </a:ext>
            </a:extLst>
          </p:cNvPr>
          <p:cNvSpPr txBox="1">
            <a:spLocks/>
          </p:cNvSpPr>
          <p:nvPr/>
        </p:nvSpPr>
        <p:spPr>
          <a:xfrm>
            <a:off x="568450" y="1484012"/>
            <a:ext cx="5443730" cy="3042371"/>
          </a:xfrm>
          <a:prstGeom prst="rect">
            <a:avLst/>
          </a:prstGeom>
          <a:noFill/>
        </p:spPr>
        <p:txBody>
          <a:bodyPr vert="horz" wrap="square" lIns="91440" tIns="45720" rIns="91440" bIns="45720" rtlCol="0">
            <a:spAutoFit/>
          </a:bodyPr>
          <a:lstStyle>
            <a:lvl1pPr marL="241196" indent="-241196" algn="l" defTabSz="964783" rtl="0" eaLnBrk="1" latinLnBrk="0" hangingPunct="1">
              <a:lnSpc>
                <a:spcPct val="100000"/>
              </a:lnSpc>
              <a:spcBef>
                <a:spcPts val="1055"/>
              </a:spcBef>
              <a:buClr>
                <a:schemeClr val="accent1"/>
              </a:buClr>
              <a:buSzPct val="110000"/>
              <a:buFont typeface="Wingdings" panose="05000000000000000000" pitchFamily="2" charset="2"/>
              <a:buChar char="§"/>
              <a:defRPr lang="en-GB" sz="1800" kern="1200" dirty="0" smtClean="0">
                <a:solidFill>
                  <a:schemeClr val="bg1"/>
                </a:solidFill>
                <a:effectLst/>
                <a:latin typeface="Albert Sans Light" pitchFamily="2" charset="0"/>
                <a:ea typeface="+mn-ea"/>
                <a:cs typeface="+mn-cs"/>
              </a:defRPr>
            </a:lvl1pPr>
            <a:lvl2pPr marL="72358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688" kern="1200">
                <a:solidFill>
                  <a:schemeClr val="tx1"/>
                </a:solidFill>
                <a:effectLst/>
                <a:latin typeface="+mn-lt"/>
                <a:ea typeface="+mn-ea"/>
                <a:cs typeface="+mn-cs"/>
              </a:defRPr>
            </a:lvl2pPr>
            <a:lvl3pPr marL="1205979"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477" kern="1200">
                <a:solidFill>
                  <a:schemeClr val="tx1"/>
                </a:solidFill>
                <a:effectLst/>
                <a:latin typeface="+mn-lt"/>
                <a:ea typeface="+mn-ea"/>
                <a:cs typeface="+mn-cs"/>
              </a:defRPr>
            </a:lvl3pPr>
            <a:lvl4pPr marL="1688371"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4pPr>
            <a:lvl5pPr marL="2170763"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5pPr>
            <a:lvl6pPr marL="2653154"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6pPr>
            <a:lvl7pPr marL="3135546"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7pPr>
            <a:lvl8pPr marL="361793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8pPr>
            <a:lvl9pPr marL="4100330"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9pPr>
          </a:lstStyle>
          <a:p>
            <a:r>
              <a:rPr lang="en-GB" sz="1300" dirty="0"/>
              <a:t>The tablet size (greater than 8 inches) is large and cannot be held with one hand. Based on research and analysis of human factors, the following two methods are usually used to operate a tablet:</a:t>
            </a:r>
          </a:p>
          <a:p>
            <a:pPr lvl="1"/>
            <a:r>
              <a:rPr lang="en-GB" sz="1300" dirty="0">
                <a:solidFill>
                  <a:schemeClr val="bg1"/>
                </a:solidFill>
                <a:latin typeface="Albert Sans Light" pitchFamily="2" charset="0"/>
              </a:rPr>
              <a:t>Users hold the tablet with one hand and operate it with the other hand. In this case, the operation area is large and users are easy to operate except for the holding area (shown below).</a:t>
            </a:r>
          </a:p>
          <a:p>
            <a:pPr lvl="1"/>
            <a:r>
              <a:rPr lang="en-GB" sz="1300" dirty="0">
                <a:solidFill>
                  <a:schemeClr val="bg1"/>
                </a:solidFill>
                <a:latin typeface="Albert Sans Light" pitchFamily="2" charset="0"/>
              </a:rPr>
              <a:t>Users place the tablet flat on the desk or put it on the holder and tap to operate it. In this case, users can easily operate any area on the tablet screen without obstacles.</a:t>
            </a:r>
          </a:p>
          <a:p>
            <a:r>
              <a:rPr lang="en-GB" sz="1300" dirty="0"/>
              <a:t>Based on the analysis, there is no restrictions posed by the tablet operation area on the display layout.</a:t>
            </a:r>
          </a:p>
        </p:txBody>
      </p:sp>
      <p:pic>
        <p:nvPicPr>
          <p:cNvPr id="3077" name="Picture 5">
            <a:extLst>
              <a:ext uri="{FF2B5EF4-FFF2-40B4-BE49-F238E27FC236}">
                <a16:creationId xmlns:a16="http://schemas.microsoft.com/office/drawing/2014/main" id="{3C5ECC23-BC10-7FB8-A850-317A57412B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80" t="12351" r="3680" b="11339"/>
          <a:stretch/>
        </p:blipFill>
        <p:spPr bwMode="auto">
          <a:xfrm>
            <a:off x="954708" y="4634998"/>
            <a:ext cx="4823502" cy="1903983"/>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6">
            <a:extLst>
              <a:ext uri="{FF2B5EF4-FFF2-40B4-BE49-F238E27FC236}">
                <a16:creationId xmlns:a16="http://schemas.microsoft.com/office/drawing/2014/main" id="{9D9D3A97-FE32-F592-06E8-35FC20F6EE2A}"/>
              </a:ext>
            </a:extLst>
          </p:cNvPr>
          <p:cNvSpPr txBox="1">
            <a:spLocks/>
          </p:cNvSpPr>
          <p:nvPr/>
        </p:nvSpPr>
        <p:spPr>
          <a:xfrm>
            <a:off x="6595963" y="1484012"/>
            <a:ext cx="3363377" cy="2033890"/>
          </a:xfrm>
          <a:prstGeom prst="rect">
            <a:avLst/>
          </a:prstGeom>
          <a:noFill/>
        </p:spPr>
        <p:txBody>
          <a:bodyPr vert="horz" wrap="square" lIns="91440" tIns="45720" rIns="91440" bIns="45720" rtlCol="0">
            <a:spAutoFit/>
          </a:bodyPr>
          <a:lstStyle>
            <a:lvl1pPr marL="241196" indent="-241196" algn="l" defTabSz="964783" rtl="0" eaLnBrk="1" latinLnBrk="0" hangingPunct="1">
              <a:lnSpc>
                <a:spcPct val="100000"/>
              </a:lnSpc>
              <a:spcBef>
                <a:spcPts val="1055"/>
              </a:spcBef>
              <a:buClr>
                <a:schemeClr val="accent1"/>
              </a:buClr>
              <a:buSzPct val="110000"/>
              <a:buFont typeface="Wingdings" panose="05000000000000000000" pitchFamily="2" charset="2"/>
              <a:buChar char="§"/>
              <a:defRPr lang="en-GB" sz="1800" kern="1200" dirty="0" smtClean="0">
                <a:solidFill>
                  <a:schemeClr val="bg1"/>
                </a:solidFill>
                <a:effectLst/>
                <a:latin typeface="Albert Sans Light" pitchFamily="2" charset="0"/>
                <a:ea typeface="+mn-ea"/>
                <a:cs typeface="+mn-cs"/>
              </a:defRPr>
            </a:lvl1pPr>
            <a:lvl2pPr marL="72358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688" kern="1200">
                <a:solidFill>
                  <a:schemeClr val="tx1"/>
                </a:solidFill>
                <a:effectLst/>
                <a:latin typeface="+mn-lt"/>
                <a:ea typeface="+mn-ea"/>
                <a:cs typeface="+mn-cs"/>
              </a:defRPr>
            </a:lvl2pPr>
            <a:lvl3pPr marL="1205979"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477" kern="1200">
                <a:solidFill>
                  <a:schemeClr val="tx1"/>
                </a:solidFill>
                <a:effectLst/>
                <a:latin typeface="+mn-lt"/>
                <a:ea typeface="+mn-ea"/>
                <a:cs typeface="+mn-cs"/>
              </a:defRPr>
            </a:lvl3pPr>
            <a:lvl4pPr marL="1688371"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4pPr>
            <a:lvl5pPr marL="2170763"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5pPr>
            <a:lvl6pPr marL="2653154"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6pPr>
            <a:lvl7pPr marL="3135546"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7pPr>
            <a:lvl8pPr marL="361793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8pPr>
            <a:lvl9pPr marL="4100330"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9pPr>
          </a:lstStyle>
          <a:p>
            <a:r>
              <a:rPr lang="en-GB" sz="1300" dirty="0"/>
              <a:t>For smaller tablet devices, it is worth considering the most comfortable touch areas as shown below.</a:t>
            </a:r>
          </a:p>
          <a:p>
            <a:r>
              <a:rPr lang="en-GB" sz="1300" dirty="0"/>
              <a:t>However, in general, tablets are trickier because we hold them so many different ways. We grab, tilt, lean, cradle, and clench in a whole variety of embraces, many of which depend upon stance. </a:t>
            </a:r>
          </a:p>
        </p:txBody>
      </p:sp>
      <p:sp>
        <p:nvSpPr>
          <p:cNvPr id="11" name="Content Placeholder 6">
            <a:extLst>
              <a:ext uri="{FF2B5EF4-FFF2-40B4-BE49-F238E27FC236}">
                <a16:creationId xmlns:a16="http://schemas.microsoft.com/office/drawing/2014/main" id="{B1C11819-AE87-9B80-DB11-AAE1B111EDD6}"/>
              </a:ext>
            </a:extLst>
          </p:cNvPr>
          <p:cNvSpPr txBox="1">
            <a:spLocks/>
          </p:cNvSpPr>
          <p:nvPr/>
        </p:nvSpPr>
        <p:spPr>
          <a:xfrm>
            <a:off x="6595963" y="3518552"/>
            <a:ext cx="5893217" cy="2516073"/>
          </a:xfrm>
          <a:prstGeom prst="rect">
            <a:avLst/>
          </a:prstGeom>
          <a:noFill/>
        </p:spPr>
        <p:txBody>
          <a:bodyPr vert="horz" wrap="square" lIns="91440" tIns="45720" rIns="91440" bIns="45720" rtlCol="0">
            <a:spAutoFit/>
          </a:bodyPr>
          <a:lstStyle>
            <a:lvl1pPr marL="241196" indent="-241196" algn="l" defTabSz="964783" rtl="0" eaLnBrk="1" latinLnBrk="0" hangingPunct="1">
              <a:lnSpc>
                <a:spcPct val="100000"/>
              </a:lnSpc>
              <a:spcBef>
                <a:spcPts val="1055"/>
              </a:spcBef>
              <a:buClr>
                <a:schemeClr val="accent1"/>
              </a:buClr>
              <a:buSzPct val="110000"/>
              <a:buFont typeface="Wingdings" panose="05000000000000000000" pitchFamily="2" charset="2"/>
              <a:buChar char="§"/>
              <a:defRPr lang="en-GB" sz="1800" kern="1200" dirty="0" smtClean="0">
                <a:solidFill>
                  <a:schemeClr val="bg1"/>
                </a:solidFill>
                <a:effectLst/>
                <a:latin typeface="Albert Sans Light" pitchFamily="2" charset="0"/>
                <a:ea typeface="+mn-ea"/>
                <a:cs typeface="+mn-cs"/>
              </a:defRPr>
            </a:lvl1pPr>
            <a:lvl2pPr marL="72358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688" kern="1200">
                <a:solidFill>
                  <a:schemeClr val="tx1"/>
                </a:solidFill>
                <a:effectLst/>
                <a:latin typeface="+mn-lt"/>
                <a:ea typeface="+mn-ea"/>
                <a:cs typeface="+mn-cs"/>
              </a:defRPr>
            </a:lvl2pPr>
            <a:lvl3pPr marL="1205979"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477" kern="1200">
                <a:solidFill>
                  <a:schemeClr val="tx1"/>
                </a:solidFill>
                <a:effectLst/>
                <a:latin typeface="+mn-lt"/>
                <a:ea typeface="+mn-ea"/>
                <a:cs typeface="+mn-cs"/>
              </a:defRPr>
            </a:lvl3pPr>
            <a:lvl4pPr marL="1688371"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4pPr>
            <a:lvl5pPr marL="2170763"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5pPr>
            <a:lvl6pPr marL="2653154"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6pPr>
            <a:lvl7pPr marL="3135546"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7pPr>
            <a:lvl8pPr marL="361793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8pPr>
            <a:lvl9pPr marL="4100330"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9pPr>
          </a:lstStyle>
          <a:p>
            <a:r>
              <a:rPr lang="en-GB" sz="1300" dirty="0"/>
              <a:t>The rule of thumb still applies to these guys, except that the thumb zone changes. </a:t>
            </a:r>
          </a:p>
          <a:p>
            <a:r>
              <a:rPr lang="en-GB" sz="1300" dirty="0"/>
              <a:t>Tablet navigation and other frequent controls should hug the sides or top corners for easy thumb access. Avoid forcing people to lift and haul their entire arms over to the top or bottom edges for frequent touch targets. Some arm lifting is of course inevitable.</a:t>
            </a:r>
          </a:p>
          <a:p>
            <a:r>
              <a:rPr lang="en-GB" sz="1300" dirty="0"/>
              <a:t>Tablets are thumb and index-finger devices, with the index finger driving interaction inside the tablet’s canvas. </a:t>
            </a:r>
          </a:p>
          <a:p>
            <a:r>
              <a:rPr lang="en-GB" sz="1300" dirty="0"/>
              <a:t>The top corners are within thumb striking distance while also remaining in the tablet’s primary visual area.</a:t>
            </a:r>
          </a:p>
        </p:txBody>
      </p:sp>
    </p:spTree>
    <p:extLst>
      <p:ext uri="{BB962C8B-B14F-4D97-AF65-F5344CB8AC3E}">
        <p14:creationId xmlns:p14="http://schemas.microsoft.com/office/powerpoint/2010/main" val="12663757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C456C50E-F6F4-9DED-41FD-63680A003265}"/>
              </a:ext>
            </a:extLst>
          </p:cNvPr>
          <p:cNvSpPr txBox="1">
            <a:spLocks/>
          </p:cNvSpPr>
          <p:nvPr/>
        </p:nvSpPr>
        <p:spPr>
          <a:xfrm>
            <a:off x="399224" y="3911451"/>
            <a:ext cx="11990895" cy="864479"/>
          </a:xfrm>
          <a:prstGeom prst="rect">
            <a:avLst/>
          </a:prstGeom>
        </p:spPr>
        <p:txBody>
          <a:bodyPr vert="horz" lIns="228600" tIns="228600" rIns="228600" bIns="228600" rtlCol="0" anchor="ctr">
            <a:noAutofit/>
          </a:bodyPr>
          <a:lstStyle>
            <a:lvl1pPr marL="0" algn="l" defTabSz="964783" rtl="0" eaLnBrk="1" latinLnBrk="0" hangingPunct="1">
              <a:lnSpc>
                <a:spcPct val="85000"/>
              </a:lnSpc>
              <a:spcBef>
                <a:spcPct val="0"/>
              </a:spcBef>
              <a:buNone/>
              <a:defRPr lang="en-GB" sz="5400" b="1" i="0" kern="1200" cap="none" spc="-158" dirty="0">
                <a:solidFill>
                  <a:srgbClr val="FF0000"/>
                </a:solidFill>
                <a:effectLst/>
                <a:latin typeface="Albert Sans Medium" pitchFamily="2" charset="0"/>
                <a:ea typeface="+mj-ea"/>
                <a:cs typeface="+mj-cs"/>
              </a:defRPr>
            </a:lvl1pPr>
          </a:lstStyle>
          <a:p>
            <a:pPr>
              <a:spcBef>
                <a:spcPts val="1055"/>
              </a:spcBef>
            </a:pPr>
            <a:r>
              <a:rPr lang="en-GB" dirty="0"/>
              <a:t>Colours, gradients</a:t>
            </a:r>
            <a:br>
              <a:rPr lang="en-GB" dirty="0"/>
            </a:br>
            <a:r>
              <a:rPr lang="en-GB" dirty="0"/>
              <a:t>&amp; HTML components “-</a:t>
            </a:r>
            <a:r>
              <a:rPr lang="en-GB" dirty="0" err="1"/>
              <a:t>phisms</a:t>
            </a:r>
            <a:r>
              <a:rPr lang="en-GB" dirty="0"/>
              <a:t>” </a:t>
            </a:r>
            <a:br>
              <a:rPr lang="en-GB" dirty="0"/>
            </a:br>
            <a:r>
              <a:rPr lang="en-GB" sz="2000" dirty="0"/>
              <a:t>(</a:t>
            </a:r>
            <a:r>
              <a:rPr lang="en-GB" sz="2000" dirty="0" err="1"/>
              <a:t>glassmorphism</a:t>
            </a:r>
            <a:r>
              <a:rPr lang="en-GB" sz="2000" dirty="0"/>
              <a:t> , neumorphism, </a:t>
            </a:r>
            <a:r>
              <a:rPr lang="en-GB" sz="2000" dirty="0" err="1"/>
              <a:t>claymorphism</a:t>
            </a:r>
            <a:r>
              <a:rPr lang="en-GB" sz="2000" dirty="0"/>
              <a:t>)</a:t>
            </a:r>
            <a:endParaRPr lang="en-GB" dirty="0"/>
          </a:p>
        </p:txBody>
      </p:sp>
    </p:spTree>
    <p:extLst>
      <p:ext uri="{BB962C8B-B14F-4D97-AF65-F5344CB8AC3E}">
        <p14:creationId xmlns:p14="http://schemas.microsoft.com/office/powerpoint/2010/main" val="22489475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925194-90C0-4BE3-7FEE-33736542D763}"/>
              </a:ext>
            </a:extLst>
          </p:cNvPr>
          <p:cNvSpPr>
            <a:spLocks noGrp="1"/>
          </p:cNvSpPr>
          <p:nvPr>
            <p:ph sz="quarter" idx="10"/>
          </p:nvPr>
        </p:nvSpPr>
        <p:spPr>
          <a:xfrm>
            <a:off x="7396240" y="1929417"/>
            <a:ext cx="5127568" cy="4121641"/>
          </a:xfrm>
        </p:spPr>
        <p:txBody>
          <a:bodyPr/>
          <a:lstStyle/>
          <a:p>
            <a:r>
              <a:rPr lang="en-GB" dirty="0"/>
              <a:t>Use the Colour Wheel to find colour combinations that work the best.</a:t>
            </a:r>
          </a:p>
          <a:p>
            <a:r>
              <a:rPr lang="en-GB" dirty="0"/>
              <a:t>There are 6 colour scheme combinations to use as shown on the diagram.</a:t>
            </a:r>
          </a:p>
          <a:p>
            <a:r>
              <a:rPr lang="en-GB" dirty="0"/>
              <a:t>Simple Colour Wheel: </a:t>
            </a:r>
            <a:r>
              <a:rPr lang="en-GB" dirty="0">
                <a:solidFill>
                  <a:srgbClr val="FC5A1A"/>
                </a:solidFill>
                <a:hlinkClick r:id="rId2"/>
              </a:rPr>
              <a:t>https://www.canva.com/colors/color-wheel</a:t>
            </a:r>
            <a:r>
              <a:rPr lang="en-GB" dirty="0">
                <a:solidFill>
                  <a:srgbClr val="FC5A1A"/>
                </a:solidFill>
              </a:rPr>
              <a:t> </a:t>
            </a:r>
            <a:endParaRPr lang="en-GB" dirty="0"/>
          </a:p>
          <a:p>
            <a:r>
              <a:rPr lang="en-US" sz="1800" dirty="0"/>
              <a:t>Advanced</a:t>
            </a:r>
            <a:r>
              <a:rPr lang="en-GB" dirty="0"/>
              <a:t> Colour Wheel:</a:t>
            </a:r>
            <a:r>
              <a:rPr lang="en-GB" sz="1800" dirty="0"/>
              <a:t> </a:t>
            </a:r>
            <a:r>
              <a:rPr lang="en-GB" dirty="0">
                <a:hlinkClick r:id="rId3"/>
              </a:rPr>
              <a:t>https://color.adobe.com/create/color-wheel</a:t>
            </a:r>
            <a:endParaRPr lang="en-GB" dirty="0"/>
          </a:p>
          <a:p>
            <a:r>
              <a:rPr lang="en-GB" dirty="0"/>
              <a:t> </a:t>
            </a:r>
            <a:r>
              <a:rPr lang="en-GB" dirty="0" err="1"/>
              <a:t>Color</a:t>
            </a:r>
            <a:r>
              <a:rPr lang="en-GB" dirty="0"/>
              <a:t> Conversion in Power Apps </a:t>
            </a:r>
            <a:r>
              <a:rPr lang="en-GB" dirty="0">
                <a:hlinkClick r:id="rId4"/>
              </a:rPr>
              <a:t>https://www.charlessexton.com/blog/color-conversion-in-power-apps</a:t>
            </a:r>
            <a:r>
              <a:rPr lang="en-GB" dirty="0"/>
              <a:t> </a:t>
            </a:r>
          </a:p>
          <a:p>
            <a:endParaRPr lang="en-GB" dirty="0"/>
          </a:p>
        </p:txBody>
      </p:sp>
      <p:sp>
        <p:nvSpPr>
          <p:cNvPr id="3" name="Title 2">
            <a:extLst>
              <a:ext uri="{FF2B5EF4-FFF2-40B4-BE49-F238E27FC236}">
                <a16:creationId xmlns:a16="http://schemas.microsoft.com/office/drawing/2014/main" id="{153AFD3C-B89E-DF0A-07D6-85990E56C523}"/>
              </a:ext>
            </a:extLst>
          </p:cNvPr>
          <p:cNvSpPr>
            <a:spLocks noGrp="1"/>
          </p:cNvSpPr>
          <p:nvPr>
            <p:ph type="title"/>
          </p:nvPr>
        </p:nvSpPr>
        <p:spPr/>
        <p:txBody>
          <a:bodyPr>
            <a:normAutofit fontScale="90000"/>
          </a:bodyPr>
          <a:lstStyle/>
          <a:p>
            <a:r>
              <a:rPr lang="en-GB" dirty="0"/>
              <a:t>Colour Harmony</a:t>
            </a:r>
          </a:p>
        </p:txBody>
      </p:sp>
      <p:pic>
        <p:nvPicPr>
          <p:cNvPr id="4098" name="Picture 2" descr="Picture">
            <a:extLst>
              <a:ext uri="{FF2B5EF4-FFF2-40B4-BE49-F238E27FC236}">
                <a16:creationId xmlns:a16="http://schemas.microsoft.com/office/drawing/2014/main" id="{3595DF1B-6AC9-6A48-5B5C-C3BFBF812E9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992"/>
          <a:stretch/>
        </p:blipFill>
        <p:spPr bwMode="auto">
          <a:xfrm>
            <a:off x="642290" y="1710645"/>
            <a:ext cx="6502789" cy="4758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76522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DE92A9-A995-E169-748A-53B0EEB55D79}"/>
              </a:ext>
            </a:extLst>
          </p:cNvPr>
          <p:cNvSpPr>
            <a:spLocks noGrp="1"/>
          </p:cNvSpPr>
          <p:nvPr>
            <p:ph sz="quarter" idx="10"/>
          </p:nvPr>
        </p:nvSpPr>
        <p:spPr>
          <a:xfrm>
            <a:off x="399225" y="1742730"/>
            <a:ext cx="5833936" cy="3008516"/>
          </a:xfrm>
        </p:spPr>
        <p:txBody>
          <a:bodyPr/>
          <a:lstStyle/>
          <a:p>
            <a:r>
              <a:rPr lang="en-GB" dirty="0"/>
              <a:t>HTML Text Component can be used in Canvas Apps to apply CSS.</a:t>
            </a:r>
          </a:p>
          <a:p>
            <a:r>
              <a:rPr lang="en-GB" dirty="0"/>
              <a:t>That allows creating of box shadows, 3D effects and effects like </a:t>
            </a:r>
            <a:r>
              <a:rPr lang="en-GB" dirty="0" err="1"/>
              <a:t>glassmorphism</a:t>
            </a:r>
            <a:r>
              <a:rPr lang="en-GB" dirty="0"/>
              <a:t>, neumorphism, </a:t>
            </a:r>
            <a:r>
              <a:rPr lang="en-GB" dirty="0" err="1"/>
              <a:t>claymorphism</a:t>
            </a:r>
            <a:r>
              <a:rPr lang="en-GB" dirty="0"/>
              <a:t>.</a:t>
            </a:r>
          </a:p>
          <a:p>
            <a:r>
              <a:rPr lang="en-GB" dirty="0"/>
              <a:t>The HTML components with these effects can be used as backgrounds, buttons or gradient text.</a:t>
            </a:r>
          </a:p>
          <a:p>
            <a:r>
              <a:rPr lang="en-GB" dirty="0"/>
              <a:t>Add “HTML Text” component via Insert menu as shown below:</a:t>
            </a:r>
          </a:p>
        </p:txBody>
      </p:sp>
      <p:sp>
        <p:nvSpPr>
          <p:cNvPr id="3" name="Title 2">
            <a:extLst>
              <a:ext uri="{FF2B5EF4-FFF2-40B4-BE49-F238E27FC236}">
                <a16:creationId xmlns:a16="http://schemas.microsoft.com/office/drawing/2014/main" id="{076162E4-4AB0-B405-4F74-A28472B8D259}"/>
              </a:ext>
            </a:extLst>
          </p:cNvPr>
          <p:cNvSpPr>
            <a:spLocks noGrp="1"/>
          </p:cNvSpPr>
          <p:nvPr>
            <p:ph type="title"/>
          </p:nvPr>
        </p:nvSpPr>
        <p:spPr/>
        <p:txBody>
          <a:bodyPr>
            <a:normAutofit fontScale="90000"/>
          </a:bodyPr>
          <a:lstStyle/>
          <a:p>
            <a:r>
              <a:rPr lang="en-GB" dirty="0"/>
              <a:t>HTML component </a:t>
            </a:r>
          </a:p>
        </p:txBody>
      </p:sp>
      <p:grpSp>
        <p:nvGrpSpPr>
          <p:cNvPr id="21" name="Group 20">
            <a:extLst>
              <a:ext uri="{FF2B5EF4-FFF2-40B4-BE49-F238E27FC236}">
                <a16:creationId xmlns:a16="http://schemas.microsoft.com/office/drawing/2014/main" id="{71160AF4-7350-A758-802C-B33A294CE9D2}"/>
              </a:ext>
            </a:extLst>
          </p:cNvPr>
          <p:cNvGrpSpPr/>
          <p:nvPr/>
        </p:nvGrpSpPr>
        <p:grpSpPr>
          <a:xfrm>
            <a:off x="7664228" y="1809509"/>
            <a:ext cx="3364980" cy="3355263"/>
            <a:chOff x="7664228" y="1567910"/>
            <a:chExt cx="3364980" cy="3355263"/>
          </a:xfrm>
        </p:grpSpPr>
        <p:pic>
          <p:nvPicPr>
            <p:cNvPr id="10" name="Picture 9">
              <a:extLst>
                <a:ext uri="{FF2B5EF4-FFF2-40B4-BE49-F238E27FC236}">
                  <a16:creationId xmlns:a16="http://schemas.microsoft.com/office/drawing/2014/main" id="{288BB4F7-21D0-2ECF-B8E2-2BC795A2AFB6}"/>
                </a:ext>
              </a:extLst>
            </p:cNvPr>
            <p:cNvPicPr preferRelativeResize="0">
              <a:picLocks/>
            </p:cNvPicPr>
            <p:nvPr/>
          </p:nvPicPr>
          <p:blipFill rotWithShape="1">
            <a:blip r:embed="rId2"/>
            <a:srcRect l="2443" t="2367" r="4188" b="1913"/>
            <a:stretch/>
          </p:blipFill>
          <p:spPr>
            <a:xfrm>
              <a:off x="7664228" y="1567910"/>
              <a:ext cx="1619999" cy="1620000"/>
            </a:xfrm>
            <a:prstGeom prst="rect">
              <a:avLst/>
            </a:prstGeom>
          </p:spPr>
        </p:pic>
        <p:pic>
          <p:nvPicPr>
            <p:cNvPr id="14" name="Picture 13">
              <a:extLst>
                <a:ext uri="{FF2B5EF4-FFF2-40B4-BE49-F238E27FC236}">
                  <a16:creationId xmlns:a16="http://schemas.microsoft.com/office/drawing/2014/main" id="{F945D76A-99BF-4609-7889-25B0E9E362DF}"/>
                </a:ext>
              </a:extLst>
            </p:cNvPr>
            <p:cNvPicPr>
              <a:picLocks/>
            </p:cNvPicPr>
            <p:nvPr/>
          </p:nvPicPr>
          <p:blipFill>
            <a:blip r:embed="rId3"/>
            <a:stretch>
              <a:fillRect/>
            </a:stretch>
          </p:blipFill>
          <p:spPr>
            <a:xfrm>
              <a:off x="9409208" y="1567910"/>
              <a:ext cx="1620000" cy="1620000"/>
            </a:xfrm>
            <a:prstGeom prst="rect">
              <a:avLst/>
            </a:prstGeom>
          </p:spPr>
        </p:pic>
        <p:pic>
          <p:nvPicPr>
            <p:cNvPr id="18" name="Picture 17">
              <a:extLst>
                <a:ext uri="{FF2B5EF4-FFF2-40B4-BE49-F238E27FC236}">
                  <a16:creationId xmlns:a16="http://schemas.microsoft.com/office/drawing/2014/main" id="{F8E8DCD0-CE2E-9C51-427F-BDDB51945A2E}"/>
                </a:ext>
              </a:extLst>
            </p:cNvPr>
            <p:cNvPicPr>
              <a:picLocks/>
            </p:cNvPicPr>
            <p:nvPr/>
          </p:nvPicPr>
          <p:blipFill rotWithShape="1">
            <a:blip r:embed="rId4"/>
            <a:srcRect l="2200"/>
            <a:stretch/>
          </p:blipFill>
          <p:spPr>
            <a:xfrm>
              <a:off x="7664229" y="3303173"/>
              <a:ext cx="1620000" cy="1620000"/>
            </a:xfrm>
            <a:prstGeom prst="rect">
              <a:avLst/>
            </a:prstGeom>
          </p:spPr>
        </p:pic>
        <p:pic>
          <p:nvPicPr>
            <p:cNvPr id="20" name="Picture 19">
              <a:extLst>
                <a:ext uri="{FF2B5EF4-FFF2-40B4-BE49-F238E27FC236}">
                  <a16:creationId xmlns:a16="http://schemas.microsoft.com/office/drawing/2014/main" id="{878A3AE0-CF0E-018C-86B7-6600682AF824}"/>
                </a:ext>
              </a:extLst>
            </p:cNvPr>
            <p:cNvPicPr>
              <a:picLocks/>
            </p:cNvPicPr>
            <p:nvPr/>
          </p:nvPicPr>
          <p:blipFill rotWithShape="1">
            <a:blip r:embed="rId5"/>
            <a:srcRect l="3404" b="4683"/>
            <a:stretch/>
          </p:blipFill>
          <p:spPr>
            <a:xfrm>
              <a:off x="9409208" y="3303173"/>
              <a:ext cx="1620000" cy="1620000"/>
            </a:xfrm>
            <a:prstGeom prst="rect">
              <a:avLst/>
            </a:prstGeom>
          </p:spPr>
        </p:pic>
      </p:grpSp>
      <p:sp>
        <p:nvSpPr>
          <p:cNvPr id="22" name="Content Placeholder 1">
            <a:extLst>
              <a:ext uri="{FF2B5EF4-FFF2-40B4-BE49-F238E27FC236}">
                <a16:creationId xmlns:a16="http://schemas.microsoft.com/office/drawing/2014/main" id="{D1E28766-B48D-0674-D2C9-1F1AC3064206}"/>
              </a:ext>
            </a:extLst>
          </p:cNvPr>
          <p:cNvSpPr txBox="1">
            <a:spLocks/>
          </p:cNvSpPr>
          <p:nvPr/>
        </p:nvSpPr>
        <p:spPr>
          <a:xfrm>
            <a:off x="8267700" y="5219075"/>
            <a:ext cx="2430780" cy="492443"/>
          </a:xfrm>
          <a:prstGeom prst="rect">
            <a:avLst/>
          </a:prstGeom>
          <a:noFill/>
        </p:spPr>
        <p:txBody>
          <a:bodyPr vert="horz" wrap="square" lIns="91440" tIns="45720" rIns="91440" bIns="45720" rtlCol="0">
            <a:spAutoFit/>
          </a:bodyPr>
          <a:lstStyle>
            <a:lvl1pPr marL="241196" indent="-241196" algn="l" defTabSz="964783" rtl="0" eaLnBrk="1" latinLnBrk="0" hangingPunct="1">
              <a:lnSpc>
                <a:spcPct val="100000"/>
              </a:lnSpc>
              <a:spcBef>
                <a:spcPts val="1055"/>
              </a:spcBef>
              <a:buClr>
                <a:schemeClr val="accent1"/>
              </a:buClr>
              <a:buSzPct val="110000"/>
              <a:buFont typeface="Wingdings" panose="05000000000000000000" pitchFamily="2" charset="2"/>
              <a:buChar char="§"/>
              <a:defRPr lang="en-GB" sz="1800" kern="1200" dirty="0" smtClean="0">
                <a:solidFill>
                  <a:schemeClr val="bg1"/>
                </a:solidFill>
                <a:effectLst/>
                <a:latin typeface="Albert Sans Light" pitchFamily="2" charset="0"/>
                <a:ea typeface="+mn-ea"/>
                <a:cs typeface="+mn-cs"/>
              </a:defRPr>
            </a:lvl1pPr>
            <a:lvl2pPr marL="72358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688" kern="1200">
                <a:solidFill>
                  <a:schemeClr val="tx1"/>
                </a:solidFill>
                <a:effectLst/>
                <a:latin typeface="+mn-lt"/>
                <a:ea typeface="+mn-ea"/>
                <a:cs typeface="+mn-cs"/>
              </a:defRPr>
            </a:lvl2pPr>
            <a:lvl3pPr marL="1205979"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477" kern="1200">
                <a:solidFill>
                  <a:schemeClr val="tx1"/>
                </a:solidFill>
                <a:effectLst/>
                <a:latin typeface="+mn-lt"/>
                <a:ea typeface="+mn-ea"/>
                <a:cs typeface="+mn-cs"/>
              </a:defRPr>
            </a:lvl3pPr>
            <a:lvl4pPr marL="1688371"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4pPr>
            <a:lvl5pPr marL="2170763"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5pPr>
            <a:lvl6pPr marL="2653154"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6pPr>
            <a:lvl7pPr marL="3135546"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7pPr>
            <a:lvl8pPr marL="361793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8pPr>
            <a:lvl9pPr marL="4100330"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9pPr>
          </a:lstStyle>
          <a:p>
            <a:pPr marL="0" indent="0" algn="ctr">
              <a:buNone/>
            </a:pPr>
            <a:r>
              <a:rPr lang="en-GB" sz="1300" dirty="0"/>
              <a:t>Microsoft logo created using </a:t>
            </a:r>
            <a:r>
              <a:rPr lang="en-GB" sz="1300" dirty="0" err="1"/>
              <a:t>glassmorphism</a:t>
            </a:r>
            <a:r>
              <a:rPr lang="en-GB" sz="1300" dirty="0"/>
              <a:t> effect</a:t>
            </a:r>
          </a:p>
        </p:txBody>
      </p:sp>
      <p:pic>
        <p:nvPicPr>
          <p:cNvPr id="24" name="Picture 23">
            <a:extLst>
              <a:ext uri="{FF2B5EF4-FFF2-40B4-BE49-F238E27FC236}">
                <a16:creationId xmlns:a16="http://schemas.microsoft.com/office/drawing/2014/main" id="{9320B52C-52BF-601B-C38D-DC328B0A1C72}"/>
              </a:ext>
            </a:extLst>
          </p:cNvPr>
          <p:cNvPicPr>
            <a:picLocks noChangeAspect="1"/>
          </p:cNvPicPr>
          <p:nvPr/>
        </p:nvPicPr>
        <p:blipFill>
          <a:blip r:embed="rId6"/>
          <a:stretch>
            <a:fillRect/>
          </a:stretch>
        </p:blipFill>
        <p:spPr>
          <a:xfrm>
            <a:off x="2065442" y="4926066"/>
            <a:ext cx="2108308" cy="1447874"/>
          </a:xfrm>
          <a:prstGeom prst="rect">
            <a:avLst/>
          </a:prstGeom>
        </p:spPr>
      </p:pic>
    </p:spTree>
    <p:extLst>
      <p:ext uri="{BB962C8B-B14F-4D97-AF65-F5344CB8AC3E}">
        <p14:creationId xmlns:p14="http://schemas.microsoft.com/office/powerpoint/2010/main" val="30053635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C4E729-932A-8E09-FB2A-8B8E9286330B}"/>
              </a:ext>
            </a:extLst>
          </p:cNvPr>
          <p:cNvSpPr>
            <a:spLocks noGrp="1"/>
          </p:cNvSpPr>
          <p:nvPr>
            <p:ph sz="quarter" idx="10"/>
          </p:nvPr>
        </p:nvSpPr>
        <p:spPr>
          <a:xfrm>
            <a:off x="399224" y="1742730"/>
            <a:ext cx="6946456" cy="1438855"/>
          </a:xfrm>
        </p:spPr>
        <p:txBody>
          <a:bodyPr/>
          <a:lstStyle/>
          <a:p>
            <a:r>
              <a:rPr lang="en-GB" sz="1500" dirty="0"/>
              <a:t>Gradient is a progressive transition between two or more colours.</a:t>
            </a:r>
          </a:p>
          <a:p>
            <a:r>
              <a:rPr lang="en-GB" sz="1500" dirty="0"/>
              <a:t>You can achieve that by adding the below to your HTML component code:</a:t>
            </a:r>
          </a:p>
          <a:p>
            <a:pPr marL="266700" indent="0">
              <a:buNone/>
            </a:pPr>
            <a:r>
              <a:rPr lang="en-GB" sz="1500" b="1" dirty="0">
                <a:solidFill>
                  <a:srgbClr val="FF0000"/>
                </a:solidFill>
              </a:rPr>
              <a:t>background: linear-gradient(position, #colour1, #colour2)</a:t>
            </a:r>
          </a:p>
          <a:p>
            <a:pPr marL="0" indent="0">
              <a:buNone/>
            </a:pPr>
            <a:endParaRPr lang="en-GB" sz="1500" dirty="0"/>
          </a:p>
        </p:txBody>
      </p:sp>
      <p:sp>
        <p:nvSpPr>
          <p:cNvPr id="3" name="Title 2">
            <a:extLst>
              <a:ext uri="{FF2B5EF4-FFF2-40B4-BE49-F238E27FC236}">
                <a16:creationId xmlns:a16="http://schemas.microsoft.com/office/drawing/2014/main" id="{076162E4-4AB0-B405-4F74-A28472B8D259}"/>
              </a:ext>
            </a:extLst>
          </p:cNvPr>
          <p:cNvSpPr>
            <a:spLocks noGrp="1"/>
          </p:cNvSpPr>
          <p:nvPr>
            <p:ph type="title"/>
          </p:nvPr>
        </p:nvSpPr>
        <p:spPr/>
        <p:txBody>
          <a:bodyPr>
            <a:normAutofit fontScale="90000"/>
          </a:bodyPr>
          <a:lstStyle/>
          <a:p>
            <a:r>
              <a:rPr lang="en-GB" dirty="0"/>
              <a:t>Gradient</a:t>
            </a:r>
          </a:p>
        </p:txBody>
      </p:sp>
      <p:pic>
        <p:nvPicPr>
          <p:cNvPr id="7" name="Picture 6">
            <a:extLst>
              <a:ext uri="{FF2B5EF4-FFF2-40B4-BE49-F238E27FC236}">
                <a16:creationId xmlns:a16="http://schemas.microsoft.com/office/drawing/2014/main" id="{EDEE8B10-8584-4405-4369-676429503781}"/>
              </a:ext>
            </a:extLst>
          </p:cNvPr>
          <p:cNvPicPr>
            <a:picLocks noChangeAspect="1"/>
          </p:cNvPicPr>
          <p:nvPr/>
        </p:nvPicPr>
        <p:blipFill rotWithShape="1">
          <a:blip r:embed="rId2"/>
          <a:srcRect t="3665" r="9384"/>
          <a:stretch/>
        </p:blipFill>
        <p:spPr>
          <a:xfrm>
            <a:off x="762783" y="5634075"/>
            <a:ext cx="4296465" cy="898319"/>
          </a:xfrm>
          <a:prstGeom prst="rect">
            <a:avLst/>
          </a:prstGeom>
        </p:spPr>
      </p:pic>
      <p:pic>
        <p:nvPicPr>
          <p:cNvPr id="9" name="Picture 8">
            <a:extLst>
              <a:ext uri="{FF2B5EF4-FFF2-40B4-BE49-F238E27FC236}">
                <a16:creationId xmlns:a16="http://schemas.microsoft.com/office/drawing/2014/main" id="{27352CFA-3859-F8EF-0FC0-185AC6217CB1}"/>
              </a:ext>
            </a:extLst>
          </p:cNvPr>
          <p:cNvPicPr>
            <a:picLocks noChangeAspect="1"/>
          </p:cNvPicPr>
          <p:nvPr/>
        </p:nvPicPr>
        <p:blipFill rotWithShape="1">
          <a:blip r:embed="rId3"/>
          <a:srcRect t="4613" r="2820"/>
          <a:stretch/>
        </p:blipFill>
        <p:spPr>
          <a:xfrm>
            <a:off x="762783" y="3617912"/>
            <a:ext cx="2014924" cy="1807528"/>
          </a:xfrm>
          <a:prstGeom prst="rect">
            <a:avLst/>
          </a:prstGeom>
        </p:spPr>
      </p:pic>
      <p:sp>
        <p:nvSpPr>
          <p:cNvPr id="10" name="Content Placeholder 1">
            <a:extLst>
              <a:ext uri="{FF2B5EF4-FFF2-40B4-BE49-F238E27FC236}">
                <a16:creationId xmlns:a16="http://schemas.microsoft.com/office/drawing/2014/main" id="{A071C3B0-CF4D-57CA-7EC7-2B24589062BC}"/>
              </a:ext>
            </a:extLst>
          </p:cNvPr>
          <p:cNvSpPr txBox="1">
            <a:spLocks/>
          </p:cNvSpPr>
          <p:nvPr/>
        </p:nvSpPr>
        <p:spPr>
          <a:xfrm>
            <a:off x="7502829" y="1809500"/>
            <a:ext cx="4887291" cy="4401205"/>
          </a:xfrm>
          <a:prstGeom prst="rect">
            <a:avLst/>
          </a:prstGeom>
          <a:noFill/>
        </p:spPr>
        <p:txBody>
          <a:bodyPr vert="horz" wrap="square" lIns="91440" tIns="45720" rIns="91440" bIns="45720" rtlCol="0">
            <a:spAutoFit/>
          </a:bodyPr>
          <a:lstStyle>
            <a:lvl1pPr marL="241196" indent="-241196" algn="l" defTabSz="964783" rtl="0" eaLnBrk="1" latinLnBrk="0" hangingPunct="1">
              <a:lnSpc>
                <a:spcPct val="100000"/>
              </a:lnSpc>
              <a:spcBef>
                <a:spcPts val="1055"/>
              </a:spcBef>
              <a:buClr>
                <a:schemeClr val="accent1"/>
              </a:buClr>
              <a:buSzPct val="110000"/>
              <a:buFont typeface="Wingdings" panose="05000000000000000000" pitchFamily="2" charset="2"/>
              <a:buChar char="§"/>
              <a:defRPr lang="en-GB" sz="1800" kern="1200" dirty="0" smtClean="0">
                <a:solidFill>
                  <a:schemeClr val="bg1"/>
                </a:solidFill>
                <a:effectLst/>
                <a:latin typeface="Albert Sans Light" pitchFamily="2" charset="0"/>
                <a:ea typeface="+mn-ea"/>
                <a:cs typeface="+mn-cs"/>
              </a:defRPr>
            </a:lvl1pPr>
            <a:lvl2pPr marL="72358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688" kern="1200">
                <a:solidFill>
                  <a:schemeClr val="tx1"/>
                </a:solidFill>
                <a:effectLst/>
                <a:latin typeface="+mn-lt"/>
                <a:ea typeface="+mn-ea"/>
                <a:cs typeface="+mn-cs"/>
              </a:defRPr>
            </a:lvl2pPr>
            <a:lvl3pPr marL="1205979"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477" kern="1200">
                <a:solidFill>
                  <a:schemeClr val="tx1"/>
                </a:solidFill>
                <a:effectLst/>
                <a:latin typeface="+mn-lt"/>
                <a:ea typeface="+mn-ea"/>
                <a:cs typeface="+mn-cs"/>
              </a:defRPr>
            </a:lvl3pPr>
            <a:lvl4pPr marL="1688371"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4pPr>
            <a:lvl5pPr marL="2170763"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5pPr>
            <a:lvl6pPr marL="2653154"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6pPr>
            <a:lvl7pPr marL="3135546"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7pPr>
            <a:lvl8pPr marL="361793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8pPr>
            <a:lvl9pPr marL="4100330"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9pPr>
          </a:lstStyle>
          <a:p>
            <a:r>
              <a:rPr lang="en-GB" sz="1500" dirty="0"/>
              <a:t>Find and test gradients here </a:t>
            </a:r>
            <a:r>
              <a:rPr lang="en-GB" sz="1500" dirty="0">
                <a:solidFill>
                  <a:srgbClr val="FF0000"/>
                </a:solidFill>
                <a:hlinkClick r:id="rId4">
                  <a:extLst>
                    <a:ext uri="{A12FA001-AC4F-418D-AE19-62706E023703}">
                      <ahyp:hlinkClr xmlns:ahyp="http://schemas.microsoft.com/office/drawing/2018/hyperlinkcolor" val="tx"/>
                    </a:ext>
                  </a:extLst>
                </a:hlinkClick>
              </a:rPr>
              <a:t>https://uigradients.com</a:t>
            </a:r>
            <a:r>
              <a:rPr lang="en-GB" sz="1500" dirty="0">
                <a:solidFill>
                  <a:srgbClr val="FF0000"/>
                </a:solidFill>
              </a:rPr>
              <a:t> </a:t>
            </a:r>
          </a:p>
          <a:p>
            <a:r>
              <a:rPr lang="en-GB" sz="1500" dirty="0"/>
              <a:t>Find HEX code for colours: </a:t>
            </a:r>
            <a:r>
              <a:rPr lang="en-GB" sz="1500" dirty="0">
                <a:solidFill>
                  <a:srgbClr val="FF0000"/>
                </a:solidFill>
                <a:hlinkClick r:id="rId5">
                  <a:extLst>
                    <a:ext uri="{A12FA001-AC4F-418D-AE19-62706E023703}">
                      <ahyp:hlinkClr xmlns:ahyp="http://schemas.microsoft.com/office/drawing/2018/hyperlinkcolor" val="tx"/>
                    </a:ext>
                  </a:extLst>
                </a:hlinkClick>
              </a:rPr>
              <a:t>https://htmlcolorcodes.com/color-picker</a:t>
            </a:r>
            <a:r>
              <a:rPr lang="en-GB" sz="1500" dirty="0">
                <a:solidFill>
                  <a:srgbClr val="FF0000"/>
                </a:solidFill>
              </a:rPr>
              <a:t> </a:t>
            </a:r>
          </a:p>
          <a:p>
            <a:r>
              <a:rPr lang="en-GB" sz="1500" dirty="0"/>
              <a:t>Use Chrome extensions like Colour Picker to find colours from a company website or logo. </a:t>
            </a:r>
            <a:r>
              <a:rPr lang="en-GB" sz="1500" dirty="0">
                <a:solidFill>
                  <a:srgbClr val="FF0000"/>
                </a:solidFill>
                <a:hlinkClick r:id="rId6">
                  <a:extLst>
                    <a:ext uri="{A12FA001-AC4F-418D-AE19-62706E023703}">
                      <ahyp:hlinkClr xmlns:ahyp="http://schemas.microsoft.com/office/drawing/2018/hyperlinkcolor" val="tx"/>
                    </a:ext>
                  </a:extLst>
                </a:hlinkClick>
              </a:rPr>
              <a:t>https://chromewebstore.google.com/detail/color-picker/plkgncpmcodceeghncefaiohiekknelh?pli=1</a:t>
            </a:r>
            <a:r>
              <a:rPr lang="en-GB" sz="1500" dirty="0">
                <a:solidFill>
                  <a:srgbClr val="FF0000"/>
                </a:solidFill>
              </a:rPr>
              <a:t> </a:t>
            </a:r>
          </a:p>
          <a:p>
            <a:r>
              <a:rPr lang="en-GB" sz="1500" dirty="0"/>
              <a:t>More about the gradient function: </a:t>
            </a:r>
            <a:r>
              <a:rPr lang="en-GB" sz="1500" dirty="0">
                <a:solidFill>
                  <a:srgbClr val="FF0000"/>
                </a:solidFill>
                <a:hlinkClick r:id="rId7">
                  <a:extLst>
                    <a:ext uri="{A12FA001-AC4F-418D-AE19-62706E023703}">
                      <ahyp:hlinkClr xmlns:ahyp="http://schemas.microsoft.com/office/drawing/2018/hyperlinkcolor" val="tx"/>
                    </a:ext>
                  </a:extLst>
                </a:hlinkClick>
              </a:rPr>
              <a:t>https://developer.mozilla.org/en-US/docs/Web/CSS/gradient/linear-gradient</a:t>
            </a:r>
            <a:r>
              <a:rPr lang="en-GB" sz="1500" dirty="0">
                <a:solidFill>
                  <a:srgbClr val="FF0000"/>
                </a:solidFill>
              </a:rPr>
              <a:t> </a:t>
            </a:r>
          </a:p>
          <a:p>
            <a:r>
              <a:rPr lang="en-GB" sz="1500" dirty="0"/>
              <a:t>Gradient text in Canvas App </a:t>
            </a:r>
            <a:r>
              <a:rPr lang="en-GB" sz="1500" dirty="0" err="1"/>
              <a:t>turtorial</a:t>
            </a:r>
            <a:r>
              <a:rPr lang="en-GB" sz="1500" dirty="0"/>
              <a:t>: </a:t>
            </a:r>
            <a:r>
              <a:rPr lang="en-GB" sz="1500" dirty="0">
                <a:solidFill>
                  <a:srgbClr val="FF0000"/>
                </a:solidFill>
                <a:hlinkClick r:id="rId8"/>
              </a:rPr>
              <a:t>https://www.youtube.com/watch?v=UJ2HaPGuGZs</a:t>
            </a:r>
            <a:r>
              <a:rPr lang="en-GB" sz="1500" dirty="0">
                <a:solidFill>
                  <a:srgbClr val="FF0000"/>
                </a:solidFill>
              </a:rPr>
              <a:t> </a:t>
            </a:r>
          </a:p>
          <a:p>
            <a:pPr marL="0" indent="0">
              <a:buFont typeface="Wingdings" panose="05000000000000000000" pitchFamily="2" charset="2"/>
              <a:buNone/>
            </a:pPr>
            <a:endParaRPr lang="en-GB" sz="1500" dirty="0"/>
          </a:p>
          <a:p>
            <a:pPr marL="0" indent="0">
              <a:buFont typeface="Wingdings" panose="05000000000000000000" pitchFamily="2" charset="2"/>
              <a:buNone/>
            </a:pPr>
            <a:endParaRPr lang="en-GB" sz="1500" dirty="0"/>
          </a:p>
        </p:txBody>
      </p:sp>
      <p:sp>
        <p:nvSpPr>
          <p:cNvPr id="11" name="Rectangle 10">
            <a:extLst>
              <a:ext uri="{FF2B5EF4-FFF2-40B4-BE49-F238E27FC236}">
                <a16:creationId xmlns:a16="http://schemas.microsoft.com/office/drawing/2014/main" id="{5A24EFB1-88A0-3A8E-69E4-457A671EA73F}"/>
              </a:ext>
            </a:extLst>
          </p:cNvPr>
          <p:cNvSpPr/>
          <p:nvPr/>
        </p:nvSpPr>
        <p:spPr>
          <a:xfrm>
            <a:off x="762783" y="3077869"/>
            <a:ext cx="5779803" cy="399692"/>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Content Placeholder 2">
            <a:extLst>
              <a:ext uri="{FF2B5EF4-FFF2-40B4-BE49-F238E27FC236}">
                <a16:creationId xmlns:a16="http://schemas.microsoft.com/office/drawing/2014/main" id="{04C4D7D3-1272-AF52-DA53-1C5460AF5510}"/>
              </a:ext>
            </a:extLst>
          </p:cNvPr>
          <p:cNvSpPr txBox="1">
            <a:spLocks/>
          </p:cNvSpPr>
          <p:nvPr/>
        </p:nvSpPr>
        <p:spPr>
          <a:xfrm>
            <a:off x="697673" y="3132286"/>
            <a:ext cx="2695456" cy="307777"/>
          </a:xfrm>
          <a:prstGeom prst="rect">
            <a:avLst/>
          </a:prstGeom>
          <a:noFill/>
        </p:spPr>
        <p:txBody>
          <a:bodyPr vert="horz" wrap="square" lIns="91440" tIns="45720" rIns="91440" bIns="45720" rtlCol="0">
            <a:spAutoFit/>
          </a:bodyPr>
          <a:lstStyle>
            <a:lvl1pPr marL="241196" indent="-241196" algn="l" defTabSz="964783" rtl="0" eaLnBrk="1" latinLnBrk="0" hangingPunct="1">
              <a:lnSpc>
                <a:spcPct val="100000"/>
              </a:lnSpc>
              <a:spcBef>
                <a:spcPts val="1055"/>
              </a:spcBef>
              <a:buClr>
                <a:schemeClr val="accent1"/>
              </a:buClr>
              <a:buSzPct val="110000"/>
              <a:buFont typeface="Wingdings" panose="05000000000000000000" pitchFamily="2" charset="2"/>
              <a:buChar char="§"/>
              <a:defRPr lang="en-GB" sz="1800" kern="1200" dirty="0" smtClean="0">
                <a:solidFill>
                  <a:schemeClr val="bg1"/>
                </a:solidFill>
                <a:effectLst/>
                <a:latin typeface="Albert Sans" pitchFamily="2" charset="0"/>
                <a:ea typeface="+mn-ea"/>
                <a:cs typeface="+mn-cs"/>
              </a:defRPr>
            </a:lvl1pPr>
            <a:lvl2pPr marL="72358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688" kern="1200">
                <a:solidFill>
                  <a:schemeClr val="tx1"/>
                </a:solidFill>
                <a:effectLst/>
                <a:latin typeface="+mn-lt"/>
                <a:ea typeface="+mn-ea"/>
                <a:cs typeface="+mn-cs"/>
              </a:defRPr>
            </a:lvl2pPr>
            <a:lvl3pPr marL="1205979"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477" kern="1200">
                <a:solidFill>
                  <a:schemeClr val="tx1"/>
                </a:solidFill>
                <a:effectLst/>
                <a:latin typeface="+mn-lt"/>
                <a:ea typeface="+mn-ea"/>
                <a:cs typeface="+mn-cs"/>
              </a:defRPr>
            </a:lvl3pPr>
            <a:lvl4pPr marL="1688371"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4pPr>
            <a:lvl5pPr marL="2170763"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5pPr>
            <a:lvl6pPr marL="2653154"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6pPr>
            <a:lvl7pPr marL="3135546"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7pPr>
            <a:lvl8pPr marL="361793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8pPr>
            <a:lvl9pPr marL="4100330"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9pPr>
          </a:lstStyle>
          <a:p>
            <a:pPr marL="0" indent="0">
              <a:buFont typeface="Wingdings" panose="05000000000000000000" pitchFamily="2" charset="2"/>
              <a:buNone/>
            </a:pPr>
            <a:r>
              <a:rPr lang="en-GB" sz="1400" dirty="0"/>
              <a:t>Example</a:t>
            </a:r>
          </a:p>
        </p:txBody>
      </p:sp>
      <p:sp>
        <p:nvSpPr>
          <p:cNvPr id="13" name="Content Placeholder 1">
            <a:extLst>
              <a:ext uri="{FF2B5EF4-FFF2-40B4-BE49-F238E27FC236}">
                <a16:creationId xmlns:a16="http://schemas.microsoft.com/office/drawing/2014/main" id="{07D591EE-9BE9-BD0B-71B3-F584BE080AE4}"/>
              </a:ext>
            </a:extLst>
          </p:cNvPr>
          <p:cNvSpPr txBox="1">
            <a:spLocks/>
          </p:cNvSpPr>
          <p:nvPr/>
        </p:nvSpPr>
        <p:spPr>
          <a:xfrm>
            <a:off x="2819400" y="3693691"/>
            <a:ext cx="3261359" cy="1667123"/>
          </a:xfrm>
          <a:prstGeom prst="rect">
            <a:avLst/>
          </a:prstGeom>
          <a:noFill/>
        </p:spPr>
        <p:txBody>
          <a:bodyPr vert="horz" wrap="square" lIns="91440" tIns="45720" rIns="91440" bIns="45720" rtlCol="0">
            <a:spAutoFit/>
          </a:bodyPr>
          <a:lstStyle>
            <a:lvl1pPr marL="241196" indent="-241196" algn="l" defTabSz="964783" rtl="0" eaLnBrk="1" latinLnBrk="0" hangingPunct="1">
              <a:lnSpc>
                <a:spcPct val="100000"/>
              </a:lnSpc>
              <a:spcBef>
                <a:spcPts val="1055"/>
              </a:spcBef>
              <a:buClr>
                <a:schemeClr val="accent1"/>
              </a:buClr>
              <a:buSzPct val="110000"/>
              <a:buFont typeface="Wingdings" panose="05000000000000000000" pitchFamily="2" charset="2"/>
              <a:buChar char="§"/>
              <a:defRPr lang="en-GB" sz="1800" kern="1200" dirty="0" smtClean="0">
                <a:solidFill>
                  <a:schemeClr val="bg1"/>
                </a:solidFill>
                <a:effectLst/>
                <a:latin typeface="Albert Sans Light" pitchFamily="2" charset="0"/>
                <a:ea typeface="+mn-ea"/>
                <a:cs typeface="+mn-cs"/>
              </a:defRPr>
            </a:lvl1pPr>
            <a:lvl2pPr marL="72358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688" kern="1200">
                <a:solidFill>
                  <a:schemeClr val="tx1"/>
                </a:solidFill>
                <a:effectLst/>
                <a:latin typeface="+mn-lt"/>
                <a:ea typeface="+mn-ea"/>
                <a:cs typeface="+mn-cs"/>
              </a:defRPr>
            </a:lvl2pPr>
            <a:lvl3pPr marL="1205979"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477" kern="1200">
                <a:solidFill>
                  <a:schemeClr val="tx1"/>
                </a:solidFill>
                <a:effectLst/>
                <a:latin typeface="+mn-lt"/>
                <a:ea typeface="+mn-ea"/>
                <a:cs typeface="+mn-cs"/>
              </a:defRPr>
            </a:lvl3pPr>
            <a:lvl4pPr marL="1688371"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4pPr>
            <a:lvl5pPr marL="2170763"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5pPr>
            <a:lvl6pPr marL="2653154"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6pPr>
            <a:lvl7pPr marL="3135546"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7pPr>
            <a:lvl8pPr marL="361793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8pPr>
            <a:lvl9pPr marL="4100330"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9pPr>
          </a:lstStyle>
          <a:p>
            <a:r>
              <a:rPr lang="en-GB" sz="1200" dirty="0"/>
              <a:t>replace “position” with to top, to bottom, to left, and to right or angle value (e.g. 45deg, 180deg)</a:t>
            </a:r>
          </a:p>
          <a:p>
            <a:r>
              <a:rPr lang="en-GB" sz="1200" dirty="0"/>
              <a:t>replace #colour1 and #colour1 with own colours</a:t>
            </a:r>
          </a:p>
          <a:p>
            <a:r>
              <a:rPr lang="en-GB" sz="1200" dirty="0"/>
              <a:t>add multiple colours, just separate them with “,”</a:t>
            </a:r>
          </a:p>
        </p:txBody>
      </p:sp>
    </p:spTree>
    <p:extLst>
      <p:ext uri="{BB962C8B-B14F-4D97-AF65-F5344CB8AC3E}">
        <p14:creationId xmlns:p14="http://schemas.microsoft.com/office/powerpoint/2010/main" val="35315663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6162E4-4AB0-B405-4F74-A28472B8D259}"/>
              </a:ext>
            </a:extLst>
          </p:cNvPr>
          <p:cNvSpPr>
            <a:spLocks noGrp="1"/>
          </p:cNvSpPr>
          <p:nvPr>
            <p:ph type="title"/>
          </p:nvPr>
        </p:nvSpPr>
        <p:spPr/>
        <p:txBody>
          <a:bodyPr>
            <a:normAutofit fontScale="90000"/>
          </a:bodyPr>
          <a:lstStyle/>
          <a:p>
            <a:r>
              <a:rPr lang="en-GB" dirty="0"/>
              <a:t>HTML component </a:t>
            </a:r>
          </a:p>
        </p:txBody>
      </p:sp>
      <p:graphicFrame>
        <p:nvGraphicFramePr>
          <p:cNvPr id="4" name="Table 3">
            <a:extLst>
              <a:ext uri="{FF2B5EF4-FFF2-40B4-BE49-F238E27FC236}">
                <a16:creationId xmlns:a16="http://schemas.microsoft.com/office/drawing/2014/main" id="{A830C921-E614-248B-2CCC-EF8F8515B6CE}"/>
              </a:ext>
            </a:extLst>
          </p:cNvPr>
          <p:cNvGraphicFramePr>
            <a:graphicFrameLocks noGrp="1"/>
          </p:cNvGraphicFramePr>
          <p:nvPr>
            <p:extLst>
              <p:ext uri="{D42A27DB-BD31-4B8C-83A1-F6EECF244321}">
                <p14:modId xmlns:p14="http://schemas.microsoft.com/office/powerpoint/2010/main" val="2942427760"/>
              </p:ext>
            </p:extLst>
          </p:nvPr>
        </p:nvGraphicFramePr>
        <p:xfrm>
          <a:off x="580933" y="1567910"/>
          <a:ext cx="11710306" cy="4058920"/>
        </p:xfrm>
        <a:graphic>
          <a:graphicData uri="http://schemas.openxmlformats.org/drawingml/2006/table">
            <a:tbl>
              <a:tblPr firstRow="1" bandRow="1">
                <a:tableStyleId>{69012ECD-51FC-41F1-AA8D-1B2483CD663E}</a:tableStyleId>
              </a:tblPr>
              <a:tblGrid>
                <a:gridCol w="1542507">
                  <a:extLst>
                    <a:ext uri="{9D8B030D-6E8A-4147-A177-3AD203B41FA5}">
                      <a16:colId xmlns:a16="http://schemas.microsoft.com/office/drawing/2014/main" val="3435468667"/>
                    </a:ext>
                  </a:extLst>
                </a:gridCol>
                <a:gridCol w="2387600">
                  <a:extLst>
                    <a:ext uri="{9D8B030D-6E8A-4147-A177-3AD203B41FA5}">
                      <a16:colId xmlns:a16="http://schemas.microsoft.com/office/drawing/2014/main" val="288627604"/>
                    </a:ext>
                  </a:extLst>
                </a:gridCol>
                <a:gridCol w="2811780">
                  <a:extLst>
                    <a:ext uri="{9D8B030D-6E8A-4147-A177-3AD203B41FA5}">
                      <a16:colId xmlns:a16="http://schemas.microsoft.com/office/drawing/2014/main" val="2652295778"/>
                    </a:ext>
                  </a:extLst>
                </a:gridCol>
                <a:gridCol w="4968419">
                  <a:extLst>
                    <a:ext uri="{9D8B030D-6E8A-4147-A177-3AD203B41FA5}">
                      <a16:colId xmlns:a16="http://schemas.microsoft.com/office/drawing/2014/main" val="1315220180"/>
                    </a:ext>
                  </a:extLst>
                </a:gridCol>
              </a:tblGrid>
              <a:tr h="370840">
                <a:tc>
                  <a:txBody>
                    <a:bodyPr/>
                    <a:lstStyle/>
                    <a:p>
                      <a:r>
                        <a:rPr lang="en-GB" sz="1600" b="1" kern="1200" dirty="0">
                          <a:solidFill>
                            <a:schemeClr val="bg1"/>
                          </a:solidFill>
                          <a:latin typeface="Albert Sans"/>
                          <a:ea typeface="+mn-ea"/>
                          <a:cs typeface="+mn-cs"/>
                        </a:rPr>
                        <a:t>Style</a:t>
                      </a:r>
                    </a:p>
                  </a:txBody>
                  <a:tcPr/>
                </a:tc>
                <a:tc>
                  <a:txBody>
                    <a:bodyPr/>
                    <a:lstStyle/>
                    <a:p>
                      <a:r>
                        <a:rPr lang="en-GB" sz="1600" b="1" kern="1200" dirty="0">
                          <a:solidFill>
                            <a:schemeClr val="bg1"/>
                          </a:solidFill>
                          <a:latin typeface="Albert Sans"/>
                          <a:ea typeface="+mn-ea"/>
                          <a:cs typeface="+mn-cs"/>
                        </a:rPr>
                        <a:t>What is it?</a:t>
                      </a:r>
                    </a:p>
                  </a:txBody>
                  <a:tcPr/>
                </a:tc>
                <a:tc>
                  <a:txBody>
                    <a:bodyPr/>
                    <a:lstStyle/>
                    <a:p>
                      <a:r>
                        <a:rPr lang="en-GB" sz="1600" b="1" kern="1200" dirty="0">
                          <a:solidFill>
                            <a:schemeClr val="bg1"/>
                          </a:solidFill>
                          <a:latin typeface="Albert Sans"/>
                          <a:ea typeface="+mn-ea"/>
                          <a:cs typeface="+mn-cs"/>
                        </a:rPr>
                        <a:t>CSS Generators</a:t>
                      </a:r>
                    </a:p>
                  </a:txBody>
                  <a:tcPr/>
                </a:tc>
                <a:tc>
                  <a:txBody>
                    <a:bodyPr/>
                    <a:lstStyle/>
                    <a:p>
                      <a:pPr marL="0" marR="0" lvl="0" indent="0" algn="l" defTabSz="964783" rtl="0" eaLnBrk="1" fontAlgn="auto" latinLnBrk="0" hangingPunct="1">
                        <a:lnSpc>
                          <a:spcPct val="100000"/>
                        </a:lnSpc>
                        <a:spcBef>
                          <a:spcPts val="0"/>
                        </a:spcBef>
                        <a:spcAft>
                          <a:spcPts val="0"/>
                        </a:spcAft>
                        <a:buClrTx/>
                        <a:buSzTx/>
                        <a:buFontTx/>
                        <a:buNone/>
                        <a:tabLst/>
                        <a:defRPr/>
                      </a:pPr>
                      <a:r>
                        <a:rPr lang="en-GB" sz="1600" b="1" kern="1200" dirty="0">
                          <a:solidFill>
                            <a:schemeClr val="bg1"/>
                          </a:solidFill>
                          <a:latin typeface="Albert Sans"/>
                          <a:ea typeface="+mn-ea"/>
                          <a:cs typeface="+mn-cs"/>
                        </a:rPr>
                        <a:t>Online resources</a:t>
                      </a:r>
                    </a:p>
                  </a:txBody>
                  <a:tcPr/>
                </a:tc>
                <a:extLst>
                  <a:ext uri="{0D108BD9-81ED-4DB2-BD59-A6C34878D82A}">
                    <a16:rowId xmlns:a16="http://schemas.microsoft.com/office/drawing/2014/main" val="3413053455"/>
                  </a:ext>
                </a:extLst>
              </a:tr>
              <a:tr h="370840">
                <a:tc>
                  <a:txBody>
                    <a:bodyPr/>
                    <a:lstStyle/>
                    <a:p>
                      <a:pPr marL="0" marR="0" lvl="0" indent="0" algn="l" defTabSz="964783" rtl="0" eaLnBrk="1" fontAlgn="auto" latinLnBrk="0" hangingPunct="1">
                        <a:lnSpc>
                          <a:spcPct val="100000"/>
                        </a:lnSpc>
                        <a:spcBef>
                          <a:spcPts val="1055"/>
                        </a:spcBef>
                        <a:spcAft>
                          <a:spcPts val="0"/>
                        </a:spcAft>
                        <a:buClr>
                          <a:srgbClr val="F81B02"/>
                        </a:buClr>
                        <a:buSzPct val="110000"/>
                        <a:buFontTx/>
                        <a:buNone/>
                        <a:tabLst/>
                        <a:defRPr/>
                      </a:pPr>
                      <a:r>
                        <a:rPr lang="en-GB" sz="1400" b="1" kern="1200" noProof="0" dirty="0" err="1">
                          <a:solidFill>
                            <a:schemeClr val="bg1"/>
                          </a:solidFill>
                          <a:latin typeface="Albert Sans"/>
                          <a:ea typeface="+mn-ea"/>
                          <a:cs typeface="+mn-cs"/>
                        </a:rPr>
                        <a:t>Glassmorphism</a:t>
                      </a:r>
                      <a:r>
                        <a:rPr lang="en-GB" sz="1400" b="1" kern="1200" noProof="0" dirty="0">
                          <a:solidFill>
                            <a:schemeClr val="bg1"/>
                          </a:solidFill>
                          <a:latin typeface="Albert Sans"/>
                          <a:ea typeface="+mn-ea"/>
                          <a:cs typeface="+mn-cs"/>
                        </a:rPr>
                        <a:t> </a:t>
                      </a:r>
                    </a:p>
                  </a:txBody>
                  <a:tcPr/>
                </a:tc>
                <a:tc>
                  <a:txBody>
                    <a:bodyPr/>
                    <a:lstStyle/>
                    <a:p>
                      <a:r>
                        <a:rPr lang="en-GB" sz="1400" b="0" kern="1200" dirty="0">
                          <a:solidFill>
                            <a:schemeClr val="bg1"/>
                          </a:solidFill>
                          <a:latin typeface="Albert Sans"/>
                          <a:ea typeface="+mn-ea"/>
                          <a:cs typeface="+mn-cs"/>
                        </a:rPr>
                        <a:t>“Frosted glass” effect in the UI. </a:t>
                      </a:r>
                    </a:p>
                  </a:txBody>
                  <a:tcPr/>
                </a:tc>
                <a:tc>
                  <a:txBody>
                    <a:bodyPr/>
                    <a:lstStyle/>
                    <a:p>
                      <a:pPr marL="171450" indent="-171450">
                        <a:buClr>
                          <a:srgbClr val="C00000"/>
                        </a:buClr>
                        <a:buFont typeface="Wingdings" panose="05000000000000000000" pitchFamily="2" charset="2"/>
                        <a:buChar char="§"/>
                      </a:pPr>
                      <a:r>
                        <a:rPr lang="en-GB" sz="1400" b="0" kern="1200" dirty="0">
                          <a:solidFill>
                            <a:schemeClr val="bg1"/>
                          </a:solidFill>
                          <a:latin typeface="Albert Sans"/>
                          <a:ea typeface="+mn-ea"/>
                          <a:cs typeface="+mn-cs"/>
                          <a:hlinkClick r:id="rId2">
                            <a:extLst>
                              <a:ext uri="{A12FA001-AC4F-418D-AE19-62706E023703}">
                                <ahyp:hlinkClr xmlns:ahyp="http://schemas.microsoft.com/office/drawing/2018/hyperlinkcolor" val="tx"/>
                              </a:ext>
                            </a:extLst>
                          </a:hlinkClick>
                        </a:rPr>
                        <a:t>https://hype4.academy/tools/glassmorphism-generator</a:t>
                      </a:r>
                      <a:endParaRPr lang="en-GB" sz="1400" b="0" kern="1200" dirty="0">
                        <a:solidFill>
                          <a:schemeClr val="bg1"/>
                        </a:solidFill>
                        <a:latin typeface="Albert Sans"/>
                        <a:ea typeface="+mn-ea"/>
                        <a:cs typeface="+mn-cs"/>
                      </a:endParaRPr>
                    </a:p>
                  </a:txBody>
                  <a:tcPr/>
                </a:tc>
                <a:tc>
                  <a:txBody>
                    <a:bodyPr/>
                    <a:lstStyle/>
                    <a:p>
                      <a:r>
                        <a:rPr lang="en-GB" sz="1400" b="0" kern="1200" dirty="0" err="1">
                          <a:solidFill>
                            <a:schemeClr val="bg1"/>
                          </a:solidFill>
                          <a:latin typeface="Albert Sans"/>
                          <a:ea typeface="+mn-ea"/>
                          <a:cs typeface="+mn-cs"/>
                        </a:rPr>
                        <a:t>Glassmorphism</a:t>
                      </a:r>
                      <a:r>
                        <a:rPr lang="en-GB" sz="1400" b="0" kern="1200" dirty="0">
                          <a:solidFill>
                            <a:schemeClr val="bg1"/>
                          </a:solidFill>
                          <a:latin typeface="Albert Sans"/>
                          <a:ea typeface="+mn-ea"/>
                          <a:cs typeface="+mn-cs"/>
                        </a:rPr>
                        <a:t> best practices tutorial (from </a:t>
                      </a:r>
                      <a:r>
                        <a:rPr lang="en-GB" sz="1400" b="0" kern="1200" dirty="0" err="1">
                          <a:solidFill>
                            <a:schemeClr val="bg1"/>
                          </a:solidFill>
                          <a:latin typeface="Albert Sans"/>
                          <a:ea typeface="+mn-ea"/>
                          <a:cs typeface="+mn-cs"/>
                        </a:rPr>
                        <a:t>MalewiczHype</a:t>
                      </a:r>
                      <a:r>
                        <a:rPr lang="en-GB" sz="1400" b="0" kern="1200" dirty="0">
                          <a:solidFill>
                            <a:schemeClr val="bg1"/>
                          </a:solidFill>
                          <a:latin typeface="Albert Sans"/>
                          <a:ea typeface="+mn-ea"/>
                          <a:cs typeface="+mn-cs"/>
                        </a:rPr>
                        <a:t>):</a:t>
                      </a:r>
                    </a:p>
                    <a:p>
                      <a:r>
                        <a:rPr lang="en-GB" sz="1400" b="0" kern="1200" dirty="0">
                          <a:solidFill>
                            <a:schemeClr val="bg1"/>
                          </a:solidFill>
                          <a:latin typeface="Albert Sans"/>
                          <a:ea typeface="+mn-ea"/>
                          <a:cs typeface="+mn-cs"/>
                          <a:hlinkClick r:id="rId3"/>
                        </a:rPr>
                        <a:t>https://www.youtube.com/watch?v=gg8ki_rjceo</a:t>
                      </a:r>
                      <a:r>
                        <a:rPr lang="en-GB" sz="1400" b="0" kern="1200" dirty="0">
                          <a:solidFill>
                            <a:schemeClr val="bg1"/>
                          </a:solidFill>
                          <a:latin typeface="Albert Sans"/>
                          <a:ea typeface="+mn-ea"/>
                          <a:cs typeface="+mn-cs"/>
                        </a:rPr>
                        <a:t> </a:t>
                      </a:r>
                    </a:p>
                    <a:p>
                      <a:r>
                        <a:rPr lang="en-GB" sz="1400" b="0" kern="1200" dirty="0" err="1">
                          <a:solidFill>
                            <a:schemeClr val="bg1"/>
                          </a:solidFill>
                          <a:latin typeface="Albert Sans"/>
                          <a:ea typeface="+mn-ea"/>
                          <a:cs typeface="+mn-cs"/>
                        </a:rPr>
                        <a:t>Glassmorphism</a:t>
                      </a:r>
                      <a:r>
                        <a:rPr lang="en-GB" sz="1400" b="0" kern="1200" dirty="0">
                          <a:solidFill>
                            <a:schemeClr val="bg1"/>
                          </a:solidFill>
                          <a:latin typeface="Albert Sans"/>
                          <a:ea typeface="+mn-ea"/>
                          <a:cs typeface="+mn-cs"/>
                        </a:rPr>
                        <a:t> in Canvas Apps tutorial (from Kristine Kolodziejski):</a:t>
                      </a:r>
                    </a:p>
                    <a:p>
                      <a:r>
                        <a:rPr lang="en-GB" sz="1400" b="0" kern="1200" dirty="0">
                          <a:solidFill>
                            <a:schemeClr val="bg1"/>
                          </a:solidFill>
                          <a:latin typeface="Albert Sans"/>
                          <a:ea typeface="+mn-ea"/>
                          <a:cs typeface="+mn-cs"/>
                          <a:hlinkClick r:id="rId4"/>
                        </a:rPr>
                        <a:t>https://www.youtube.com/watch?v=UZ-kHjhqbW0</a:t>
                      </a:r>
                      <a:r>
                        <a:rPr lang="en-GB" sz="1400" b="0" kern="1200" dirty="0">
                          <a:solidFill>
                            <a:schemeClr val="bg1"/>
                          </a:solidFill>
                          <a:latin typeface="Albert Sans"/>
                          <a:ea typeface="+mn-ea"/>
                          <a:cs typeface="+mn-cs"/>
                        </a:rPr>
                        <a:t> </a:t>
                      </a:r>
                    </a:p>
                  </a:txBody>
                  <a:tcPr/>
                </a:tc>
                <a:extLst>
                  <a:ext uri="{0D108BD9-81ED-4DB2-BD59-A6C34878D82A}">
                    <a16:rowId xmlns:a16="http://schemas.microsoft.com/office/drawing/2014/main" val="462861648"/>
                  </a:ext>
                </a:extLst>
              </a:tr>
              <a:tr h="370840">
                <a:tc>
                  <a:txBody>
                    <a:bodyPr/>
                    <a:lstStyle/>
                    <a:p>
                      <a:pPr marL="0" marR="0" lvl="0" indent="0" algn="l" defTabSz="964783" rtl="0" eaLnBrk="1" fontAlgn="auto" latinLnBrk="0" hangingPunct="1">
                        <a:lnSpc>
                          <a:spcPct val="100000"/>
                        </a:lnSpc>
                        <a:spcBef>
                          <a:spcPts val="1055"/>
                        </a:spcBef>
                        <a:spcAft>
                          <a:spcPts val="0"/>
                        </a:spcAft>
                        <a:buClr>
                          <a:srgbClr val="F81B02"/>
                        </a:buClr>
                        <a:buSzPct val="110000"/>
                        <a:buFontTx/>
                        <a:buNone/>
                        <a:tabLst/>
                        <a:defRPr/>
                      </a:pPr>
                      <a:r>
                        <a:rPr lang="en-GB" sz="1400" b="1" kern="1200" noProof="0" dirty="0">
                          <a:solidFill>
                            <a:schemeClr val="bg1"/>
                          </a:solidFill>
                          <a:latin typeface="Albert Sans"/>
                          <a:ea typeface="+mn-ea"/>
                          <a:cs typeface="+mn-cs"/>
                        </a:rPr>
                        <a:t>Neumorphism</a:t>
                      </a:r>
                    </a:p>
                  </a:txBody>
                  <a:tcPr/>
                </a:tc>
                <a:tc>
                  <a:txBody>
                    <a:bodyPr/>
                    <a:lstStyle/>
                    <a:p>
                      <a:r>
                        <a:rPr lang="en-GB" sz="1400" b="0" kern="1200" dirty="0">
                          <a:solidFill>
                            <a:schemeClr val="bg1"/>
                          </a:solidFill>
                          <a:latin typeface="Albert Sans"/>
                          <a:ea typeface="+mn-ea"/>
                          <a:cs typeface="+mn-cs"/>
                        </a:rPr>
                        <a:t>Soft and light look, often using pastel colours with low contrast. </a:t>
                      </a:r>
                    </a:p>
                  </a:txBody>
                  <a:tcPr/>
                </a:tc>
                <a:tc>
                  <a:txBody>
                    <a:bodyPr/>
                    <a:lstStyle/>
                    <a:p>
                      <a:pPr marL="171450" indent="-171450">
                        <a:buClr>
                          <a:srgbClr val="C00000"/>
                        </a:buClr>
                        <a:buFont typeface="Wingdings" panose="05000000000000000000" pitchFamily="2" charset="2"/>
                        <a:buChar char="§"/>
                      </a:pPr>
                      <a:r>
                        <a:rPr lang="en-GB" sz="1400" b="0" kern="1200" dirty="0">
                          <a:solidFill>
                            <a:schemeClr val="bg1"/>
                          </a:solidFill>
                          <a:latin typeface="Albert Sans"/>
                          <a:ea typeface="+mn-ea"/>
                          <a:cs typeface="+mn-cs"/>
                          <a:hlinkClick r:id="rId5">
                            <a:extLst>
                              <a:ext uri="{A12FA001-AC4F-418D-AE19-62706E023703}">
                                <ahyp:hlinkClr xmlns:ahyp="http://schemas.microsoft.com/office/drawing/2018/hyperlinkcolor" val="tx"/>
                              </a:ext>
                            </a:extLst>
                          </a:hlinkClick>
                        </a:rPr>
                        <a:t>https://hype4.academy/tools/neumorphism-generator</a:t>
                      </a:r>
                      <a:endParaRPr lang="en-GB" sz="1400" b="0" kern="1200" dirty="0">
                        <a:solidFill>
                          <a:schemeClr val="bg1"/>
                        </a:solidFill>
                        <a:latin typeface="Albert Sans"/>
                        <a:ea typeface="+mn-ea"/>
                        <a:cs typeface="+mn-cs"/>
                      </a:endParaRPr>
                    </a:p>
                    <a:p>
                      <a:pPr marL="171450" indent="-171450">
                        <a:buClr>
                          <a:srgbClr val="C00000"/>
                        </a:buClr>
                        <a:buFont typeface="Wingdings" panose="05000000000000000000" pitchFamily="2" charset="2"/>
                        <a:buChar char="§"/>
                      </a:pPr>
                      <a:r>
                        <a:rPr lang="en-GB" sz="1400" b="0" kern="1200" dirty="0">
                          <a:solidFill>
                            <a:schemeClr val="bg1"/>
                          </a:solidFill>
                          <a:latin typeface="Albert Sans"/>
                          <a:ea typeface="+mn-ea"/>
                          <a:cs typeface="+mn-cs"/>
                          <a:hlinkClick r:id="rId6">
                            <a:extLst>
                              <a:ext uri="{A12FA001-AC4F-418D-AE19-62706E023703}">
                                <ahyp:hlinkClr xmlns:ahyp="http://schemas.microsoft.com/office/drawing/2018/hyperlinkcolor" val="tx"/>
                              </a:ext>
                            </a:extLst>
                          </a:hlinkClick>
                        </a:rPr>
                        <a:t>https://neumorphism.io/#e0e0e0</a:t>
                      </a:r>
                      <a:endParaRPr lang="en-GB" sz="1400" b="0" kern="1200" dirty="0">
                        <a:solidFill>
                          <a:schemeClr val="bg1"/>
                        </a:solidFill>
                        <a:latin typeface="Albert Sans"/>
                        <a:ea typeface="+mn-ea"/>
                        <a:cs typeface="+mn-cs"/>
                      </a:endParaRPr>
                    </a:p>
                  </a:txBody>
                  <a:tcPr/>
                </a:tc>
                <a:tc>
                  <a:txBody>
                    <a:bodyPr/>
                    <a:lstStyle/>
                    <a:p>
                      <a:r>
                        <a:rPr lang="en-GB" sz="1400" b="0" kern="1200" dirty="0" err="1">
                          <a:solidFill>
                            <a:schemeClr val="bg1"/>
                          </a:solidFill>
                          <a:latin typeface="Albert Sans"/>
                          <a:ea typeface="+mn-ea"/>
                          <a:cs typeface="+mn-cs"/>
                        </a:rPr>
                        <a:t>Neumorphic</a:t>
                      </a:r>
                      <a:r>
                        <a:rPr lang="en-GB" sz="1400" b="0" kern="1200" dirty="0">
                          <a:solidFill>
                            <a:schemeClr val="bg1"/>
                          </a:solidFill>
                          <a:latin typeface="Albert Sans"/>
                          <a:ea typeface="+mn-ea"/>
                          <a:cs typeface="+mn-cs"/>
                        </a:rPr>
                        <a:t> UI Kit for Power Apps: </a:t>
                      </a:r>
                      <a:r>
                        <a:rPr lang="en-GB" sz="1400" b="0" kern="1200" dirty="0">
                          <a:solidFill>
                            <a:schemeClr val="bg1"/>
                          </a:solidFill>
                          <a:latin typeface="Albert Sans"/>
                          <a:ea typeface="+mn-ea"/>
                          <a:cs typeface="+mn-cs"/>
                          <a:hlinkClick r:id="rId7"/>
                        </a:rPr>
                        <a:t>https://www.youtube.com/watch?v=O4238tRgMtQ</a:t>
                      </a:r>
                      <a:r>
                        <a:rPr lang="en-GB" sz="1400" b="0" kern="1200" dirty="0">
                          <a:solidFill>
                            <a:schemeClr val="bg1"/>
                          </a:solidFill>
                          <a:latin typeface="Albert Sans"/>
                          <a:ea typeface="+mn-ea"/>
                          <a:cs typeface="+mn-cs"/>
                        </a:rPr>
                        <a:t> </a:t>
                      </a:r>
                    </a:p>
                    <a:p>
                      <a:r>
                        <a:rPr lang="en-GB" sz="1400" b="0" kern="1200" dirty="0" err="1">
                          <a:solidFill>
                            <a:schemeClr val="bg1"/>
                          </a:solidFill>
                          <a:latin typeface="Albert Sans"/>
                          <a:ea typeface="+mn-ea"/>
                          <a:cs typeface="+mn-cs"/>
                        </a:rPr>
                        <a:t>Neumorphic</a:t>
                      </a:r>
                      <a:r>
                        <a:rPr lang="en-GB" sz="1400" b="0" kern="1200" dirty="0">
                          <a:solidFill>
                            <a:schemeClr val="bg1"/>
                          </a:solidFill>
                          <a:latin typeface="Albert Sans"/>
                          <a:ea typeface="+mn-ea"/>
                          <a:cs typeface="+mn-cs"/>
                        </a:rPr>
                        <a:t> UI Kit Silver:</a:t>
                      </a:r>
                    </a:p>
                    <a:p>
                      <a:r>
                        <a:rPr lang="en-GB" sz="1400" b="0" kern="1200" dirty="0">
                          <a:solidFill>
                            <a:schemeClr val="bg1"/>
                          </a:solidFill>
                          <a:latin typeface="Albert Sans"/>
                          <a:ea typeface="+mn-ea"/>
                          <a:cs typeface="+mn-cs"/>
                          <a:hlinkClick r:id="rId8"/>
                        </a:rPr>
                        <a:t>https://github.com/misskristine94/NeumorphicUIKitSilver</a:t>
                      </a:r>
                      <a:r>
                        <a:rPr lang="en-GB" sz="1400" b="0" kern="1200" dirty="0">
                          <a:solidFill>
                            <a:schemeClr val="bg1"/>
                          </a:solidFill>
                          <a:latin typeface="Albert Sans"/>
                          <a:ea typeface="+mn-ea"/>
                          <a:cs typeface="+mn-cs"/>
                        </a:rPr>
                        <a:t> </a:t>
                      </a:r>
                    </a:p>
                  </a:txBody>
                  <a:tcPr/>
                </a:tc>
                <a:extLst>
                  <a:ext uri="{0D108BD9-81ED-4DB2-BD59-A6C34878D82A}">
                    <a16:rowId xmlns:a16="http://schemas.microsoft.com/office/drawing/2014/main" val="2261242917"/>
                  </a:ext>
                </a:extLst>
              </a:tr>
              <a:tr h="370840">
                <a:tc>
                  <a:txBody>
                    <a:bodyPr/>
                    <a:lstStyle/>
                    <a:p>
                      <a:pPr marL="0" marR="0" lvl="0" indent="0" algn="l" defTabSz="964783" rtl="0" eaLnBrk="1" fontAlgn="auto" latinLnBrk="0" hangingPunct="1">
                        <a:lnSpc>
                          <a:spcPct val="100000"/>
                        </a:lnSpc>
                        <a:spcBef>
                          <a:spcPts val="1055"/>
                        </a:spcBef>
                        <a:spcAft>
                          <a:spcPts val="0"/>
                        </a:spcAft>
                        <a:buClr>
                          <a:srgbClr val="F81B02"/>
                        </a:buClr>
                        <a:buSzPct val="110000"/>
                        <a:buFontTx/>
                        <a:buNone/>
                        <a:tabLst/>
                        <a:defRPr/>
                      </a:pPr>
                      <a:r>
                        <a:rPr lang="en-GB" sz="1400" b="1" kern="1200" dirty="0" err="1">
                          <a:solidFill>
                            <a:schemeClr val="bg1"/>
                          </a:solidFill>
                          <a:latin typeface="Albert Sans"/>
                          <a:ea typeface="+mn-ea"/>
                          <a:cs typeface="+mn-cs"/>
                        </a:rPr>
                        <a:t>Claymorphism</a:t>
                      </a:r>
                      <a:endParaRPr lang="en-GB" sz="1400" b="1" kern="1200" noProof="0" dirty="0">
                        <a:solidFill>
                          <a:schemeClr val="bg1"/>
                        </a:solidFill>
                        <a:latin typeface="Albert Sans"/>
                        <a:ea typeface="+mn-ea"/>
                        <a:cs typeface="+mn-cs"/>
                      </a:endParaRPr>
                    </a:p>
                  </a:txBody>
                  <a:tcPr/>
                </a:tc>
                <a:tc>
                  <a:txBody>
                    <a:bodyPr/>
                    <a:lstStyle/>
                    <a:p>
                      <a:pPr marL="0" marR="0" lvl="0" indent="0" algn="l" defTabSz="964783" rtl="0" eaLnBrk="1" fontAlgn="auto" latinLnBrk="0" hangingPunct="1">
                        <a:lnSpc>
                          <a:spcPct val="100000"/>
                        </a:lnSpc>
                        <a:spcBef>
                          <a:spcPts val="0"/>
                        </a:spcBef>
                        <a:spcAft>
                          <a:spcPts val="0"/>
                        </a:spcAft>
                        <a:buClrTx/>
                        <a:buSzTx/>
                        <a:buFontTx/>
                        <a:buNone/>
                        <a:tabLst/>
                        <a:defRPr/>
                      </a:pPr>
                      <a:r>
                        <a:rPr lang="en-GB" sz="1400" b="0" kern="1200" dirty="0">
                          <a:solidFill>
                            <a:schemeClr val="bg1"/>
                          </a:solidFill>
                          <a:latin typeface="Albert Sans"/>
                          <a:ea typeface="+mn-ea"/>
                          <a:cs typeface="+mn-cs"/>
                        </a:rPr>
                        <a:t>Inflated, fluffy 3d shapes and artwork in user interfaces.</a:t>
                      </a:r>
                    </a:p>
                  </a:txBody>
                  <a:tcPr/>
                </a:tc>
                <a:tc>
                  <a:txBody>
                    <a:bodyPr/>
                    <a:lstStyle/>
                    <a:p>
                      <a:pPr marL="171450" marR="0" lvl="0" indent="-171450" algn="l" defTabSz="964783" rtl="0" eaLnBrk="1" fontAlgn="auto" latinLnBrk="0" hangingPunct="1">
                        <a:lnSpc>
                          <a:spcPct val="100000"/>
                        </a:lnSpc>
                        <a:spcBef>
                          <a:spcPts val="0"/>
                        </a:spcBef>
                        <a:spcAft>
                          <a:spcPts val="0"/>
                        </a:spcAft>
                        <a:buClr>
                          <a:srgbClr val="C00000"/>
                        </a:buClr>
                        <a:buSzTx/>
                        <a:buFont typeface="Wingdings" panose="05000000000000000000" pitchFamily="2" charset="2"/>
                        <a:buChar char="§"/>
                        <a:tabLst/>
                        <a:defRPr/>
                      </a:pPr>
                      <a:r>
                        <a:rPr lang="en-GB" sz="1400" b="0" kern="1200" dirty="0">
                          <a:solidFill>
                            <a:schemeClr val="bg1"/>
                          </a:solidFill>
                          <a:latin typeface="Albert Sans"/>
                          <a:ea typeface="+mn-ea"/>
                          <a:cs typeface="+mn-cs"/>
                          <a:hlinkClick r:id="rId5">
                            <a:extLst>
                              <a:ext uri="{A12FA001-AC4F-418D-AE19-62706E023703}">
                                <ahyp:hlinkClr xmlns:ahyp="http://schemas.microsoft.com/office/drawing/2018/hyperlinkcolor" val="tx"/>
                              </a:ext>
                            </a:extLst>
                          </a:hlinkClick>
                        </a:rPr>
                        <a:t>https://hype4.academy/tools/neumorphism-generator</a:t>
                      </a:r>
                      <a:endParaRPr lang="en-GB" sz="1400" b="0" kern="1200" dirty="0">
                        <a:solidFill>
                          <a:schemeClr val="bg1"/>
                        </a:solidFill>
                        <a:latin typeface="Albert Sans"/>
                        <a:ea typeface="+mn-ea"/>
                        <a:cs typeface="+mn-cs"/>
                      </a:endParaRPr>
                    </a:p>
                  </a:txBody>
                  <a:tcPr/>
                </a:tc>
                <a:tc>
                  <a:txBody>
                    <a:bodyPr/>
                    <a:lstStyle/>
                    <a:p>
                      <a:pPr marL="0" marR="0" lvl="0" indent="0" algn="l" defTabSz="964783" rtl="0" eaLnBrk="1" fontAlgn="auto" latinLnBrk="0" hangingPunct="1">
                        <a:lnSpc>
                          <a:spcPct val="100000"/>
                        </a:lnSpc>
                        <a:spcBef>
                          <a:spcPts val="0"/>
                        </a:spcBef>
                        <a:spcAft>
                          <a:spcPts val="0"/>
                        </a:spcAft>
                        <a:buClrTx/>
                        <a:buSzTx/>
                        <a:buFontTx/>
                        <a:buNone/>
                        <a:tabLst/>
                        <a:defRPr/>
                      </a:pPr>
                      <a:r>
                        <a:rPr lang="en-GB" sz="1400" b="0" kern="1200" dirty="0" err="1">
                          <a:solidFill>
                            <a:schemeClr val="bg1"/>
                          </a:solidFill>
                          <a:latin typeface="Albert Sans"/>
                          <a:ea typeface="+mn-ea"/>
                          <a:cs typeface="+mn-cs"/>
                        </a:rPr>
                        <a:t>Claymorphic</a:t>
                      </a:r>
                      <a:r>
                        <a:rPr lang="en-GB" sz="1400" b="0" kern="1200" dirty="0">
                          <a:solidFill>
                            <a:schemeClr val="bg1"/>
                          </a:solidFill>
                          <a:latin typeface="Albert Sans"/>
                          <a:ea typeface="+mn-ea"/>
                          <a:cs typeface="+mn-cs"/>
                        </a:rPr>
                        <a:t> Mobile Navigation Menu:</a:t>
                      </a:r>
                    </a:p>
                    <a:p>
                      <a:pPr marL="0" marR="0" lvl="0" indent="0" algn="l" defTabSz="964783" rtl="0" eaLnBrk="1" fontAlgn="auto" latinLnBrk="0" hangingPunct="1">
                        <a:lnSpc>
                          <a:spcPct val="100000"/>
                        </a:lnSpc>
                        <a:spcBef>
                          <a:spcPts val="0"/>
                        </a:spcBef>
                        <a:spcAft>
                          <a:spcPts val="0"/>
                        </a:spcAft>
                        <a:buClrTx/>
                        <a:buSzTx/>
                        <a:buFontTx/>
                        <a:buNone/>
                        <a:tabLst/>
                        <a:defRPr/>
                      </a:pPr>
                      <a:r>
                        <a:rPr lang="en-GB" sz="1400" b="0" kern="1200" dirty="0">
                          <a:solidFill>
                            <a:schemeClr val="bg1"/>
                          </a:solidFill>
                          <a:latin typeface="Albert Sans"/>
                          <a:ea typeface="+mn-ea"/>
                          <a:cs typeface="+mn-cs"/>
                          <a:hlinkClick r:id="rId9"/>
                        </a:rPr>
                        <a:t>https://github.com/misskristine94/ClaymorphicMobileNavMenu</a:t>
                      </a:r>
                      <a:r>
                        <a:rPr lang="en-GB" sz="1400" b="0" kern="1200" dirty="0">
                          <a:solidFill>
                            <a:schemeClr val="bg1"/>
                          </a:solidFill>
                          <a:latin typeface="Albert Sans"/>
                          <a:ea typeface="+mn-ea"/>
                          <a:cs typeface="+mn-cs"/>
                        </a:rPr>
                        <a:t> </a:t>
                      </a:r>
                    </a:p>
                    <a:p>
                      <a:pPr marL="0" marR="0" lvl="0" indent="0" algn="l" defTabSz="964783" rtl="0" eaLnBrk="1" fontAlgn="auto" latinLnBrk="0" hangingPunct="1">
                        <a:lnSpc>
                          <a:spcPct val="100000"/>
                        </a:lnSpc>
                        <a:spcBef>
                          <a:spcPts val="0"/>
                        </a:spcBef>
                        <a:spcAft>
                          <a:spcPts val="0"/>
                        </a:spcAft>
                        <a:buClrTx/>
                        <a:buSzTx/>
                        <a:buFontTx/>
                        <a:buNone/>
                        <a:tabLst/>
                        <a:defRPr/>
                      </a:pPr>
                      <a:r>
                        <a:rPr lang="en-GB" sz="1400" b="0" kern="1200" dirty="0" err="1">
                          <a:solidFill>
                            <a:schemeClr val="bg1"/>
                          </a:solidFill>
                          <a:latin typeface="Albert Sans"/>
                          <a:ea typeface="+mn-ea"/>
                          <a:cs typeface="+mn-cs"/>
                        </a:rPr>
                        <a:t>Claymorphism</a:t>
                      </a:r>
                      <a:r>
                        <a:rPr lang="en-GB" sz="1400" b="0" kern="1200" dirty="0">
                          <a:solidFill>
                            <a:schemeClr val="bg1"/>
                          </a:solidFill>
                          <a:latin typeface="Albert Sans"/>
                          <a:ea typeface="+mn-ea"/>
                          <a:cs typeface="+mn-cs"/>
                        </a:rPr>
                        <a:t> Tutorial:</a:t>
                      </a:r>
                    </a:p>
                    <a:p>
                      <a:pPr marL="0" marR="0" lvl="0" indent="0" algn="l" defTabSz="964783" rtl="0" eaLnBrk="1" fontAlgn="auto" latinLnBrk="0" hangingPunct="1">
                        <a:lnSpc>
                          <a:spcPct val="100000"/>
                        </a:lnSpc>
                        <a:spcBef>
                          <a:spcPts val="0"/>
                        </a:spcBef>
                        <a:spcAft>
                          <a:spcPts val="0"/>
                        </a:spcAft>
                        <a:buClrTx/>
                        <a:buSzTx/>
                        <a:buFontTx/>
                        <a:buNone/>
                        <a:tabLst/>
                        <a:defRPr/>
                      </a:pPr>
                      <a:r>
                        <a:rPr lang="en-GB" sz="1400" b="0" kern="1200" dirty="0">
                          <a:solidFill>
                            <a:schemeClr val="bg1"/>
                          </a:solidFill>
                          <a:latin typeface="Albert Sans"/>
                          <a:ea typeface="+mn-ea"/>
                          <a:cs typeface="+mn-cs"/>
                          <a:hlinkClick r:id="rId10"/>
                        </a:rPr>
                        <a:t>https://michalmalewicz.medium.com/claymorphism-tutorial-5acc4c91a440</a:t>
                      </a:r>
                      <a:endParaRPr lang="en-GB" sz="1400" b="0" kern="1200" dirty="0">
                        <a:solidFill>
                          <a:schemeClr val="bg1"/>
                        </a:solidFill>
                        <a:latin typeface="Albert Sans"/>
                        <a:ea typeface="+mn-ea"/>
                        <a:cs typeface="+mn-cs"/>
                      </a:endParaRPr>
                    </a:p>
                  </a:txBody>
                  <a:tcPr/>
                </a:tc>
                <a:extLst>
                  <a:ext uri="{0D108BD9-81ED-4DB2-BD59-A6C34878D82A}">
                    <a16:rowId xmlns:a16="http://schemas.microsoft.com/office/drawing/2014/main" val="2001770651"/>
                  </a:ext>
                </a:extLst>
              </a:tr>
            </a:tbl>
          </a:graphicData>
        </a:graphic>
      </p:graphicFrame>
    </p:spTree>
    <p:extLst>
      <p:ext uri="{BB962C8B-B14F-4D97-AF65-F5344CB8AC3E}">
        <p14:creationId xmlns:p14="http://schemas.microsoft.com/office/powerpoint/2010/main" val="15307906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8FFC0C-0F7D-E042-8967-63754B59D6CD}"/>
              </a:ext>
            </a:extLst>
          </p:cNvPr>
          <p:cNvSpPr>
            <a:spLocks noGrp="1"/>
          </p:cNvSpPr>
          <p:nvPr>
            <p:ph type="title"/>
          </p:nvPr>
        </p:nvSpPr>
        <p:spPr/>
        <p:txBody>
          <a:bodyPr/>
          <a:lstStyle/>
          <a:p>
            <a:r>
              <a:rPr lang="en-GB" dirty="0"/>
              <a:t>Iconography &amp; typography</a:t>
            </a:r>
          </a:p>
        </p:txBody>
      </p:sp>
    </p:spTree>
    <p:extLst>
      <p:ext uri="{BB962C8B-B14F-4D97-AF65-F5344CB8AC3E}">
        <p14:creationId xmlns:p14="http://schemas.microsoft.com/office/powerpoint/2010/main" val="1977256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2415C-89DD-2AFE-3B76-B63A919AE4D3}"/>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F282BC3-8FEA-59A9-2634-85B63F3D76E1}"/>
              </a:ext>
            </a:extLst>
          </p:cNvPr>
          <p:cNvSpPr>
            <a:spLocks noGrp="1"/>
          </p:cNvSpPr>
          <p:nvPr>
            <p:ph type="title"/>
          </p:nvPr>
        </p:nvSpPr>
        <p:spPr/>
        <p:txBody>
          <a:bodyPr>
            <a:normAutofit fontScale="90000"/>
          </a:bodyPr>
          <a:lstStyle/>
          <a:p>
            <a:r>
              <a:rPr lang="en-GB" sz="4000" b="1" dirty="0">
                <a:solidFill>
                  <a:srgbClr val="FF0000"/>
                </a:solidFill>
                <a:latin typeface="Albert Sans" pitchFamily="2" charset="0"/>
              </a:rPr>
              <a:t>Iconography (aka icons)</a:t>
            </a:r>
            <a:endParaRPr lang="en-GB" dirty="0"/>
          </a:p>
        </p:txBody>
      </p:sp>
      <p:sp>
        <p:nvSpPr>
          <p:cNvPr id="2" name="Content Placeholder 6">
            <a:extLst>
              <a:ext uri="{FF2B5EF4-FFF2-40B4-BE49-F238E27FC236}">
                <a16:creationId xmlns:a16="http://schemas.microsoft.com/office/drawing/2014/main" id="{0324B148-4ABB-1D38-DDD4-524EC2CA2CA8}"/>
              </a:ext>
            </a:extLst>
          </p:cNvPr>
          <p:cNvSpPr txBox="1">
            <a:spLocks/>
          </p:cNvSpPr>
          <p:nvPr/>
        </p:nvSpPr>
        <p:spPr>
          <a:xfrm>
            <a:off x="568450" y="1484012"/>
            <a:ext cx="5443730" cy="5097357"/>
          </a:xfrm>
          <a:prstGeom prst="rect">
            <a:avLst/>
          </a:prstGeom>
          <a:noFill/>
        </p:spPr>
        <p:txBody>
          <a:bodyPr vert="horz" wrap="square" lIns="91440" tIns="45720" rIns="91440" bIns="45720" rtlCol="0">
            <a:spAutoFit/>
          </a:bodyPr>
          <a:lstStyle>
            <a:lvl1pPr marL="241196" indent="-241196" algn="l" defTabSz="964783" rtl="0" eaLnBrk="1" latinLnBrk="0" hangingPunct="1">
              <a:lnSpc>
                <a:spcPct val="100000"/>
              </a:lnSpc>
              <a:spcBef>
                <a:spcPts val="1055"/>
              </a:spcBef>
              <a:buClr>
                <a:schemeClr val="accent1"/>
              </a:buClr>
              <a:buSzPct val="110000"/>
              <a:buFont typeface="Wingdings" panose="05000000000000000000" pitchFamily="2" charset="2"/>
              <a:buChar char="§"/>
              <a:defRPr lang="en-GB" sz="1800" kern="1200" dirty="0" smtClean="0">
                <a:solidFill>
                  <a:schemeClr val="bg1"/>
                </a:solidFill>
                <a:effectLst/>
                <a:latin typeface="Albert Sans Light" pitchFamily="2" charset="0"/>
                <a:ea typeface="+mn-ea"/>
                <a:cs typeface="+mn-cs"/>
              </a:defRPr>
            </a:lvl1pPr>
            <a:lvl2pPr marL="72358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688" kern="1200">
                <a:solidFill>
                  <a:schemeClr val="tx1"/>
                </a:solidFill>
                <a:effectLst/>
                <a:latin typeface="+mn-lt"/>
                <a:ea typeface="+mn-ea"/>
                <a:cs typeface="+mn-cs"/>
              </a:defRPr>
            </a:lvl2pPr>
            <a:lvl3pPr marL="1205979"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477" kern="1200">
                <a:solidFill>
                  <a:schemeClr val="tx1"/>
                </a:solidFill>
                <a:effectLst/>
                <a:latin typeface="+mn-lt"/>
                <a:ea typeface="+mn-ea"/>
                <a:cs typeface="+mn-cs"/>
              </a:defRPr>
            </a:lvl3pPr>
            <a:lvl4pPr marL="1688371"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4pPr>
            <a:lvl5pPr marL="2170763"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5pPr>
            <a:lvl6pPr marL="2653154"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6pPr>
            <a:lvl7pPr marL="3135546"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7pPr>
            <a:lvl8pPr marL="361793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8pPr>
            <a:lvl9pPr marL="4100330"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9pPr>
          </a:lstStyle>
          <a:p>
            <a:r>
              <a:rPr lang="en-GB" sz="1300" dirty="0"/>
              <a:t>Iconography refers to the use of icons, which are simple, recognisable symbols created to communicate a message.</a:t>
            </a:r>
          </a:p>
          <a:p>
            <a:r>
              <a:rPr lang="en-GB" sz="1300" dirty="0"/>
              <a:t>There are multiple icons that we collectively understand with no additional context – see the example below:</a:t>
            </a:r>
          </a:p>
          <a:p>
            <a:endParaRPr lang="en-GB" sz="1300" dirty="0"/>
          </a:p>
          <a:p>
            <a:endParaRPr lang="en-GB" sz="1300" dirty="0"/>
          </a:p>
          <a:p>
            <a:endParaRPr lang="en-GB" sz="1300" dirty="0"/>
          </a:p>
          <a:p>
            <a:endParaRPr lang="en-GB" sz="1300" dirty="0"/>
          </a:p>
          <a:p>
            <a:r>
              <a:rPr lang="en-GB" sz="1300" dirty="0"/>
              <a:t>There are several reasons why the use of icons might have advantages over text in app design:</a:t>
            </a:r>
          </a:p>
          <a:p>
            <a:pPr lvl="1"/>
            <a:r>
              <a:rPr lang="en-GB" sz="1300" dirty="0">
                <a:solidFill>
                  <a:schemeClr val="bg1"/>
                </a:solidFill>
                <a:latin typeface="Albert Sans Light" pitchFamily="2" charset="0"/>
              </a:rPr>
              <a:t>Simple, bold, and friendly, they can replace a long (and usually boring) descriptive group of words.</a:t>
            </a:r>
          </a:p>
          <a:p>
            <a:pPr lvl="1"/>
            <a:r>
              <a:rPr lang="en-GB" sz="1300" dirty="0">
                <a:solidFill>
                  <a:schemeClr val="bg1"/>
                </a:solidFill>
                <a:latin typeface="Albert Sans Light" pitchFamily="2" charset="0"/>
              </a:rPr>
              <a:t>They save space on the screen and as screens get smaller, this is much welcomed.</a:t>
            </a:r>
          </a:p>
          <a:p>
            <a:pPr lvl="1"/>
            <a:r>
              <a:rPr lang="en-GB" sz="1300" dirty="0">
                <a:solidFill>
                  <a:schemeClr val="bg1"/>
                </a:solidFill>
                <a:latin typeface="Albert Sans Light" pitchFamily="2" charset="0"/>
              </a:rPr>
              <a:t>Visually pleasing, they can also enhance the aesthetic appeal of a design.</a:t>
            </a:r>
          </a:p>
          <a:p>
            <a:pPr lvl="1"/>
            <a:r>
              <a:rPr lang="en-GB" sz="1300" dirty="0">
                <a:solidFill>
                  <a:schemeClr val="bg1"/>
                </a:solidFill>
                <a:latin typeface="Albert Sans Light" pitchFamily="2" charset="0"/>
              </a:rPr>
              <a:t>Last but not least, most apps use icons, it’s a design pattern which is familiar for the users.</a:t>
            </a:r>
            <a:endParaRPr lang="en-GB" sz="1300" dirty="0"/>
          </a:p>
        </p:txBody>
      </p:sp>
      <p:sp>
        <p:nvSpPr>
          <p:cNvPr id="3" name="Content Placeholder 6">
            <a:extLst>
              <a:ext uri="{FF2B5EF4-FFF2-40B4-BE49-F238E27FC236}">
                <a16:creationId xmlns:a16="http://schemas.microsoft.com/office/drawing/2014/main" id="{10281A21-1F85-FFE8-1A37-0A0599DCCA4F}"/>
              </a:ext>
            </a:extLst>
          </p:cNvPr>
          <p:cNvSpPr txBox="1">
            <a:spLocks/>
          </p:cNvSpPr>
          <p:nvPr/>
        </p:nvSpPr>
        <p:spPr>
          <a:xfrm>
            <a:off x="6595963" y="1484012"/>
            <a:ext cx="5893217" cy="492443"/>
          </a:xfrm>
          <a:prstGeom prst="rect">
            <a:avLst/>
          </a:prstGeom>
          <a:noFill/>
        </p:spPr>
        <p:txBody>
          <a:bodyPr vert="horz" wrap="square" lIns="91440" tIns="45720" rIns="91440" bIns="45720" rtlCol="0">
            <a:spAutoFit/>
          </a:bodyPr>
          <a:lstStyle>
            <a:lvl1pPr marL="241196" indent="-241196" algn="l" defTabSz="964783" rtl="0" eaLnBrk="1" latinLnBrk="0" hangingPunct="1">
              <a:lnSpc>
                <a:spcPct val="100000"/>
              </a:lnSpc>
              <a:spcBef>
                <a:spcPts val="1055"/>
              </a:spcBef>
              <a:buClr>
                <a:schemeClr val="accent1"/>
              </a:buClr>
              <a:buSzPct val="110000"/>
              <a:buFont typeface="Wingdings" panose="05000000000000000000" pitchFamily="2" charset="2"/>
              <a:buChar char="§"/>
              <a:defRPr lang="en-GB" sz="1800" kern="1200" dirty="0" smtClean="0">
                <a:solidFill>
                  <a:schemeClr val="bg1"/>
                </a:solidFill>
                <a:effectLst/>
                <a:latin typeface="Albert Sans Light" pitchFamily="2" charset="0"/>
                <a:ea typeface="+mn-ea"/>
                <a:cs typeface="+mn-cs"/>
              </a:defRPr>
            </a:lvl1pPr>
            <a:lvl2pPr marL="72358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688" kern="1200">
                <a:solidFill>
                  <a:schemeClr val="tx1"/>
                </a:solidFill>
                <a:effectLst/>
                <a:latin typeface="+mn-lt"/>
                <a:ea typeface="+mn-ea"/>
                <a:cs typeface="+mn-cs"/>
              </a:defRPr>
            </a:lvl2pPr>
            <a:lvl3pPr marL="1205979"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477" kern="1200">
                <a:solidFill>
                  <a:schemeClr val="tx1"/>
                </a:solidFill>
                <a:effectLst/>
                <a:latin typeface="+mn-lt"/>
                <a:ea typeface="+mn-ea"/>
                <a:cs typeface="+mn-cs"/>
              </a:defRPr>
            </a:lvl3pPr>
            <a:lvl4pPr marL="1688371"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4pPr>
            <a:lvl5pPr marL="2170763"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5pPr>
            <a:lvl6pPr marL="2653154"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6pPr>
            <a:lvl7pPr marL="3135546"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7pPr>
            <a:lvl8pPr marL="361793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8pPr>
            <a:lvl9pPr marL="4100330"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9pPr>
          </a:lstStyle>
          <a:p>
            <a:r>
              <a:rPr lang="en-GB" sz="1300" dirty="0" err="1"/>
              <a:t>Canavs</a:t>
            </a:r>
            <a:r>
              <a:rPr lang="en-GB" sz="1300" dirty="0"/>
              <a:t> Apps come with a rich library of icons that can be used when building a new app. </a:t>
            </a:r>
          </a:p>
        </p:txBody>
      </p:sp>
      <p:pic>
        <p:nvPicPr>
          <p:cNvPr id="12290" name="Picture 2">
            <a:extLst>
              <a:ext uri="{FF2B5EF4-FFF2-40B4-BE49-F238E27FC236}">
                <a16:creationId xmlns:a16="http://schemas.microsoft.com/office/drawing/2014/main" id="{CCDC9643-6C4D-B85B-D15F-5AA5F30BB1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17" b="1"/>
          <a:stretch/>
        </p:blipFill>
        <p:spPr bwMode="auto">
          <a:xfrm>
            <a:off x="1469961" y="2753433"/>
            <a:ext cx="2883926" cy="86447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5E19FC6-93EA-22FF-7414-5ACE09BFB68F}"/>
              </a:ext>
            </a:extLst>
          </p:cNvPr>
          <p:cNvPicPr>
            <a:picLocks noChangeAspect="1"/>
          </p:cNvPicPr>
          <p:nvPr/>
        </p:nvPicPr>
        <p:blipFill>
          <a:blip r:embed="rId3"/>
          <a:stretch>
            <a:fillRect/>
          </a:stretch>
        </p:blipFill>
        <p:spPr>
          <a:xfrm>
            <a:off x="8533104" y="2240786"/>
            <a:ext cx="1709854" cy="3596209"/>
          </a:xfrm>
          <a:prstGeom prst="rect">
            <a:avLst/>
          </a:prstGeom>
        </p:spPr>
      </p:pic>
    </p:spTree>
    <p:extLst>
      <p:ext uri="{BB962C8B-B14F-4D97-AF65-F5344CB8AC3E}">
        <p14:creationId xmlns:p14="http://schemas.microsoft.com/office/powerpoint/2010/main" val="358596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2415C-89DD-2AFE-3B76-B63A919AE4D3}"/>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1619F5E0-EEBC-F0FD-F128-B6B9036B8C05}"/>
              </a:ext>
            </a:extLst>
          </p:cNvPr>
          <p:cNvSpPr txBox="1">
            <a:spLocks/>
          </p:cNvSpPr>
          <p:nvPr/>
        </p:nvSpPr>
        <p:spPr>
          <a:xfrm>
            <a:off x="540000" y="829996"/>
            <a:ext cx="11109600" cy="1069924"/>
          </a:xfrm>
          <a:prstGeom prst="rect">
            <a:avLst/>
          </a:prstGeom>
        </p:spPr>
        <p:txBody>
          <a:bodyPr/>
          <a:lstStyle>
            <a:lvl1pPr algn="ctr" defTabSz="964783" rtl="0" eaLnBrk="1" latinLnBrk="0" hangingPunct="1">
              <a:lnSpc>
                <a:spcPct val="85000"/>
              </a:lnSpc>
              <a:spcBef>
                <a:spcPct val="0"/>
              </a:spcBef>
              <a:buNone/>
              <a:defRPr sz="4220" b="0" i="0" kern="1200" cap="none" spc="-158">
                <a:solidFill>
                  <a:schemeClr val="tx1"/>
                </a:solidFill>
                <a:effectLst/>
                <a:latin typeface="+mj-lt"/>
                <a:ea typeface="+mj-ea"/>
                <a:cs typeface="+mj-cs"/>
              </a:defRPr>
            </a:lvl1pPr>
          </a:lstStyle>
          <a:p>
            <a:pPr algn="l"/>
            <a:r>
              <a:rPr lang="en-GB" sz="4000" b="1" dirty="0">
                <a:solidFill>
                  <a:srgbClr val="FF0000"/>
                </a:solidFill>
                <a:latin typeface="Albert Sans" pitchFamily="2" charset="0"/>
              </a:rPr>
              <a:t>UX vs UI</a:t>
            </a:r>
          </a:p>
        </p:txBody>
      </p:sp>
      <p:sp>
        <p:nvSpPr>
          <p:cNvPr id="5" name="TextBox 4">
            <a:extLst>
              <a:ext uri="{FF2B5EF4-FFF2-40B4-BE49-F238E27FC236}">
                <a16:creationId xmlns:a16="http://schemas.microsoft.com/office/drawing/2014/main" id="{1CF164C2-364B-0B89-3B15-96AF25F167C9}"/>
              </a:ext>
            </a:extLst>
          </p:cNvPr>
          <p:cNvSpPr txBox="1"/>
          <p:nvPr/>
        </p:nvSpPr>
        <p:spPr>
          <a:xfrm>
            <a:off x="514800" y="1732860"/>
            <a:ext cx="5839536" cy="2846933"/>
          </a:xfrm>
          <a:prstGeom prst="rect">
            <a:avLst/>
          </a:prstGeom>
          <a:noFill/>
        </p:spPr>
        <p:txBody>
          <a:bodyPr wrap="square">
            <a:spAutoFit/>
          </a:bodyPr>
          <a:lstStyle/>
          <a:p>
            <a:pPr>
              <a:spcAft>
                <a:spcPts val="1200"/>
              </a:spcAft>
              <a:buClr>
                <a:srgbClr val="FF0000"/>
              </a:buClr>
            </a:pPr>
            <a:r>
              <a:rPr lang="en-GB" sz="1300" b="1" u="sng" dirty="0">
                <a:solidFill>
                  <a:schemeClr val="bg1"/>
                </a:solidFill>
                <a:latin typeface="Albert Sans" pitchFamily="2" charset="0"/>
              </a:rPr>
              <a:t>User Experience</a:t>
            </a:r>
          </a:p>
          <a:p>
            <a:pPr>
              <a:buClr>
                <a:srgbClr val="FF0000"/>
              </a:buClr>
            </a:pPr>
            <a:r>
              <a:rPr lang="en-GB" sz="1300" dirty="0">
                <a:solidFill>
                  <a:schemeClr val="bg1"/>
                </a:solidFill>
                <a:latin typeface="Albert Sans" pitchFamily="2" charset="0"/>
              </a:rPr>
              <a:t>The International Organization for Standardization (ISO) defines user experience as: “A person's perceptions and responses that result from the use or anticipated use of a product, system or service.”</a:t>
            </a:r>
          </a:p>
          <a:p>
            <a:pPr marL="457206" indent="-457206">
              <a:buClr>
                <a:srgbClr val="FF0000"/>
              </a:buClr>
              <a:buFont typeface="Wingdings" panose="05000000000000000000" pitchFamily="2" charset="2"/>
              <a:buChar char="§"/>
            </a:pPr>
            <a:endParaRPr lang="en-GB" sz="1300" dirty="0">
              <a:solidFill>
                <a:schemeClr val="bg1"/>
              </a:solidFill>
              <a:latin typeface="Albert Sans" pitchFamily="2" charset="0"/>
            </a:endParaRPr>
          </a:p>
          <a:p>
            <a:pPr>
              <a:buClr>
                <a:srgbClr val="FF0000"/>
              </a:buClr>
            </a:pPr>
            <a:r>
              <a:rPr lang="en-GB" sz="1300" dirty="0">
                <a:solidFill>
                  <a:schemeClr val="bg1"/>
                </a:solidFill>
                <a:latin typeface="Albert Sans" pitchFamily="2" charset="0"/>
              </a:rPr>
              <a:t>UX refers to the overall experience to address:</a:t>
            </a:r>
          </a:p>
          <a:p>
            <a:pPr marL="623888" lvl="1" indent="-177800">
              <a:buClr>
                <a:srgbClr val="FF0000"/>
              </a:buClr>
              <a:buFont typeface="Wingdings" panose="05000000000000000000" pitchFamily="2" charset="2"/>
              <a:buChar char="§"/>
            </a:pPr>
            <a:r>
              <a:rPr lang="en-GB" sz="1300" dirty="0">
                <a:solidFill>
                  <a:schemeClr val="bg1"/>
                </a:solidFill>
                <a:latin typeface="Albert Sans" pitchFamily="2" charset="0"/>
              </a:rPr>
              <a:t>How intuitively users can navigate through the system or app.</a:t>
            </a:r>
          </a:p>
          <a:p>
            <a:pPr marL="623888" lvl="1" indent="-177800">
              <a:buClr>
                <a:srgbClr val="FF0000"/>
              </a:buClr>
              <a:buFont typeface="Wingdings" panose="05000000000000000000" pitchFamily="2" charset="2"/>
              <a:buChar char="§"/>
            </a:pPr>
            <a:r>
              <a:rPr lang="en-GB" sz="1300" dirty="0">
                <a:solidFill>
                  <a:schemeClr val="bg1"/>
                </a:solidFill>
                <a:latin typeface="Albert Sans" pitchFamily="2" charset="0"/>
              </a:rPr>
              <a:t>How easily they can find what they looking for.</a:t>
            </a:r>
          </a:p>
          <a:p>
            <a:pPr marL="623888" lvl="1" indent="-177800">
              <a:buClr>
                <a:srgbClr val="FF0000"/>
              </a:buClr>
              <a:buFont typeface="Wingdings" panose="05000000000000000000" pitchFamily="2" charset="2"/>
              <a:buChar char="§"/>
            </a:pPr>
            <a:r>
              <a:rPr lang="en-GB" sz="1300" dirty="0">
                <a:solidFill>
                  <a:schemeClr val="bg1"/>
                </a:solidFill>
                <a:latin typeface="Albert Sans" pitchFamily="2" charset="0"/>
              </a:rPr>
              <a:t>How long does it take them to get there</a:t>
            </a:r>
          </a:p>
          <a:p>
            <a:pPr marL="623888" lvl="1" indent="-177800">
              <a:buClr>
                <a:srgbClr val="FF0000"/>
              </a:buClr>
              <a:buFont typeface="Wingdings" panose="05000000000000000000" pitchFamily="2" charset="2"/>
              <a:buChar char="§"/>
            </a:pPr>
            <a:r>
              <a:rPr lang="en-GB" sz="1300" dirty="0">
                <a:solidFill>
                  <a:schemeClr val="bg1"/>
                </a:solidFill>
                <a:latin typeface="Albert Sans" pitchFamily="2" charset="0"/>
              </a:rPr>
              <a:t>The cues that help guide them to their goal.</a:t>
            </a:r>
          </a:p>
          <a:p>
            <a:pPr marL="623888" lvl="1" indent="-177800">
              <a:buClr>
                <a:srgbClr val="FF0000"/>
              </a:buClr>
              <a:buFont typeface="Wingdings" panose="05000000000000000000" pitchFamily="2" charset="2"/>
              <a:buChar char="§"/>
            </a:pPr>
            <a:r>
              <a:rPr lang="en-GB" sz="1300" dirty="0">
                <a:solidFill>
                  <a:schemeClr val="bg1"/>
                </a:solidFill>
                <a:latin typeface="Albert Sans" pitchFamily="2" charset="0"/>
              </a:rPr>
              <a:t>The visibility of the essential aspects of a task at the appropriate time.</a:t>
            </a:r>
          </a:p>
          <a:p>
            <a:pPr marL="457206" indent="-457206">
              <a:buClr>
                <a:srgbClr val="FF0000"/>
              </a:buClr>
              <a:buFont typeface="Wingdings" panose="05000000000000000000" pitchFamily="2" charset="2"/>
              <a:buChar char="§"/>
            </a:pPr>
            <a:endParaRPr lang="en-GB" sz="1300" dirty="0">
              <a:solidFill>
                <a:schemeClr val="bg1"/>
              </a:solidFill>
              <a:latin typeface="Albert Sans" pitchFamily="2" charset="0"/>
            </a:endParaRPr>
          </a:p>
        </p:txBody>
      </p:sp>
      <p:sp>
        <p:nvSpPr>
          <p:cNvPr id="6" name="TextBox 5">
            <a:extLst>
              <a:ext uri="{FF2B5EF4-FFF2-40B4-BE49-F238E27FC236}">
                <a16:creationId xmlns:a16="http://schemas.microsoft.com/office/drawing/2014/main" id="{DBB6373F-DB06-4138-1764-27CE9648AC93}"/>
              </a:ext>
            </a:extLst>
          </p:cNvPr>
          <p:cNvSpPr txBox="1"/>
          <p:nvPr/>
        </p:nvSpPr>
        <p:spPr>
          <a:xfrm>
            <a:off x="514800" y="4386260"/>
            <a:ext cx="5839536" cy="1646605"/>
          </a:xfrm>
          <a:prstGeom prst="rect">
            <a:avLst/>
          </a:prstGeom>
          <a:noFill/>
        </p:spPr>
        <p:txBody>
          <a:bodyPr wrap="square">
            <a:spAutoFit/>
          </a:bodyPr>
          <a:lstStyle/>
          <a:p>
            <a:pPr>
              <a:spcAft>
                <a:spcPts val="1200"/>
              </a:spcAft>
              <a:buClr>
                <a:srgbClr val="FF0000"/>
              </a:buClr>
            </a:pPr>
            <a:r>
              <a:rPr lang="en-GB" sz="1300" b="1" u="sng" dirty="0">
                <a:solidFill>
                  <a:schemeClr val="bg1"/>
                </a:solidFill>
                <a:latin typeface="Albert Sans" pitchFamily="2" charset="0"/>
              </a:rPr>
              <a:t>User Interface</a:t>
            </a:r>
          </a:p>
          <a:p>
            <a:pPr>
              <a:buClr>
                <a:srgbClr val="FF0000"/>
              </a:buClr>
            </a:pPr>
            <a:r>
              <a:rPr lang="en-GB" sz="1300" dirty="0">
                <a:solidFill>
                  <a:schemeClr val="bg1"/>
                </a:solidFill>
                <a:latin typeface="Albert Sans" pitchFamily="2" charset="0"/>
              </a:rPr>
              <a:t>UI is a specialised subset of UX. UI consists of elements like: page layout, colour scheme, font selection, interactive elements and navigation.</a:t>
            </a:r>
          </a:p>
          <a:p>
            <a:pPr>
              <a:buClr>
                <a:srgbClr val="FF0000"/>
              </a:buClr>
            </a:pPr>
            <a:endParaRPr lang="en-GB" sz="1300" dirty="0">
              <a:solidFill>
                <a:schemeClr val="bg1"/>
              </a:solidFill>
              <a:latin typeface="Albert Sans" pitchFamily="2" charset="0"/>
            </a:endParaRPr>
          </a:p>
          <a:p>
            <a:pPr>
              <a:buClr>
                <a:srgbClr val="FF0000"/>
              </a:buClr>
            </a:pPr>
            <a:r>
              <a:rPr lang="en-GB" sz="1300" dirty="0">
                <a:solidFill>
                  <a:schemeClr val="bg1"/>
                </a:solidFill>
                <a:latin typeface="Albert Sans" pitchFamily="2" charset="0"/>
              </a:rPr>
              <a:t>User interface design considers the overall look   and feel of digital product experiences you're creating, and applies usability and interaction design principles to all product functions and interactive features.</a:t>
            </a:r>
          </a:p>
        </p:txBody>
      </p:sp>
      <p:sp>
        <p:nvSpPr>
          <p:cNvPr id="2" name="Rectangle 1">
            <a:extLst>
              <a:ext uri="{FF2B5EF4-FFF2-40B4-BE49-F238E27FC236}">
                <a16:creationId xmlns:a16="http://schemas.microsoft.com/office/drawing/2014/main" id="{01C58489-128E-5C55-1C95-ABD5D4B7FFA3}"/>
              </a:ext>
            </a:extLst>
          </p:cNvPr>
          <p:cNvSpPr/>
          <p:nvPr/>
        </p:nvSpPr>
        <p:spPr>
          <a:xfrm>
            <a:off x="6825582" y="4661294"/>
            <a:ext cx="5463580" cy="1183246"/>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DA447F4D-1893-CF09-73A6-E21CF4F90BB9}"/>
              </a:ext>
            </a:extLst>
          </p:cNvPr>
          <p:cNvSpPr txBox="1"/>
          <p:nvPr/>
        </p:nvSpPr>
        <p:spPr>
          <a:xfrm>
            <a:off x="7304005" y="4837418"/>
            <a:ext cx="4506735" cy="830997"/>
          </a:xfrm>
          <a:prstGeom prst="rect">
            <a:avLst/>
          </a:prstGeom>
          <a:noFill/>
        </p:spPr>
        <p:txBody>
          <a:bodyPr wrap="square">
            <a:spAutoFit/>
          </a:bodyPr>
          <a:lstStyle/>
          <a:p>
            <a:r>
              <a:rPr lang="en-GB" sz="1600" dirty="0">
                <a:solidFill>
                  <a:schemeClr val="bg1"/>
                </a:solidFill>
                <a:latin typeface="Albert Sans" pitchFamily="2" charset="0"/>
              </a:rPr>
              <a:t>“UX is focused on the user’s journey to solve a problem; UI is focused on how a product’s surfaces look and function.”</a:t>
            </a:r>
          </a:p>
        </p:txBody>
      </p:sp>
      <p:pic>
        <p:nvPicPr>
          <p:cNvPr id="4098" name="Picture 2" descr="rfgrgrtgr">
            <a:extLst>
              <a:ext uri="{FF2B5EF4-FFF2-40B4-BE49-F238E27FC236}">
                <a16:creationId xmlns:a16="http://schemas.microsoft.com/office/drawing/2014/main" id="{4C64B3EC-C1C1-51C2-3619-FA05C4B4AB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4173"/>
          <a:stretch/>
        </p:blipFill>
        <p:spPr bwMode="auto">
          <a:xfrm>
            <a:off x="7658656" y="1091792"/>
            <a:ext cx="3797433" cy="3259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958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0"/>
                                  </p:iterate>
                                  <p:childTnLst>
                                    <p:set>
                                      <p:cBhvr>
                                        <p:cTn id="6" dur="1" fill="hold">
                                          <p:stCondLst>
                                            <p:cond delay="499"/>
                                          </p:stCondLst>
                                        </p:cTn>
                                        <p:tgtEl>
                                          <p:spTgt spid="5"/>
                                        </p:tgtEl>
                                        <p:attrNameLst>
                                          <p:attrName>style.visibility</p:attrName>
                                        </p:attrNameLst>
                                      </p:cBhvr>
                                      <p:to>
                                        <p:strVal val="visible"/>
                                      </p:to>
                                    </p:set>
                                  </p:childTnLst>
                                </p:cTn>
                              </p:par>
                            </p:childTnLst>
                          </p:cTn>
                        </p:par>
                        <p:par>
                          <p:cTn id="7" fill="hold">
                            <p:stCondLst>
                              <p:cond delay="45000"/>
                            </p:stCondLst>
                            <p:childTnLst>
                              <p:par>
                                <p:cTn id="8" presetID="1" presetClass="entr" presetSubtype="0" fill="hold" grpId="0" nodeType="afterEffect">
                                  <p:stCondLst>
                                    <p:cond delay="0"/>
                                  </p:stCondLst>
                                  <p:iterate type="lt">
                                    <p:tmAbs val="100"/>
                                  </p:iterate>
                                  <p:childTnLst>
                                    <p:set>
                                      <p:cBhvr>
                                        <p:cTn id="9"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2415C-89DD-2AFE-3B76-B63A919AE4D3}"/>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F282BC3-8FEA-59A9-2634-85B63F3D76E1}"/>
              </a:ext>
            </a:extLst>
          </p:cNvPr>
          <p:cNvSpPr>
            <a:spLocks noGrp="1"/>
          </p:cNvSpPr>
          <p:nvPr>
            <p:ph type="title"/>
          </p:nvPr>
        </p:nvSpPr>
        <p:spPr/>
        <p:txBody>
          <a:bodyPr>
            <a:normAutofit fontScale="90000"/>
          </a:bodyPr>
          <a:lstStyle/>
          <a:p>
            <a:r>
              <a:rPr lang="en-GB" sz="4000" b="1" dirty="0">
                <a:solidFill>
                  <a:srgbClr val="FF0000"/>
                </a:solidFill>
                <a:latin typeface="Albert Sans" pitchFamily="2" charset="0"/>
              </a:rPr>
              <a:t>Custom icons</a:t>
            </a:r>
            <a:endParaRPr lang="en-GB" dirty="0"/>
          </a:p>
        </p:txBody>
      </p:sp>
      <p:sp>
        <p:nvSpPr>
          <p:cNvPr id="2" name="Content Placeholder 6">
            <a:extLst>
              <a:ext uri="{FF2B5EF4-FFF2-40B4-BE49-F238E27FC236}">
                <a16:creationId xmlns:a16="http://schemas.microsoft.com/office/drawing/2014/main" id="{0324B148-4ABB-1D38-DDD4-524EC2CA2CA8}"/>
              </a:ext>
            </a:extLst>
          </p:cNvPr>
          <p:cNvSpPr txBox="1">
            <a:spLocks/>
          </p:cNvSpPr>
          <p:nvPr/>
        </p:nvSpPr>
        <p:spPr>
          <a:xfrm>
            <a:off x="568449" y="1484012"/>
            <a:ext cx="5605847" cy="5442516"/>
          </a:xfrm>
          <a:prstGeom prst="rect">
            <a:avLst/>
          </a:prstGeom>
          <a:noFill/>
        </p:spPr>
        <p:txBody>
          <a:bodyPr vert="horz" wrap="square" lIns="91440" tIns="45720" rIns="91440" bIns="45720" rtlCol="0">
            <a:spAutoFit/>
          </a:bodyPr>
          <a:lstStyle>
            <a:lvl1pPr marL="241196" indent="-241196" algn="l" defTabSz="964783" rtl="0" eaLnBrk="1" latinLnBrk="0" hangingPunct="1">
              <a:lnSpc>
                <a:spcPct val="100000"/>
              </a:lnSpc>
              <a:spcBef>
                <a:spcPts val="1055"/>
              </a:spcBef>
              <a:buClr>
                <a:schemeClr val="accent1"/>
              </a:buClr>
              <a:buSzPct val="110000"/>
              <a:buFont typeface="Wingdings" panose="05000000000000000000" pitchFamily="2" charset="2"/>
              <a:buChar char="§"/>
              <a:defRPr lang="en-GB" sz="1800" kern="1200" dirty="0" smtClean="0">
                <a:solidFill>
                  <a:schemeClr val="bg1"/>
                </a:solidFill>
                <a:effectLst/>
                <a:latin typeface="Albert Sans Light" pitchFamily="2" charset="0"/>
                <a:ea typeface="+mn-ea"/>
                <a:cs typeface="+mn-cs"/>
              </a:defRPr>
            </a:lvl1pPr>
            <a:lvl2pPr marL="72358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688" kern="1200">
                <a:solidFill>
                  <a:schemeClr val="tx1"/>
                </a:solidFill>
                <a:effectLst/>
                <a:latin typeface="+mn-lt"/>
                <a:ea typeface="+mn-ea"/>
                <a:cs typeface="+mn-cs"/>
              </a:defRPr>
            </a:lvl2pPr>
            <a:lvl3pPr marL="1205979"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477" kern="1200">
                <a:solidFill>
                  <a:schemeClr val="tx1"/>
                </a:solidFill>
                <a:effectLst/>
                <a:latin typeface="+mn-lt"/>
                <a:ea typeface="+mn-ea"/>
                <a:cs typeface="+mn-cs"/>
              </a:defRPr>
            </a:lvl3pPr>
            <a:lvl4pPr marL="1688371"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4pPr>
            <a:lvl5pPr marL="2170763"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5pPr>
            <a:lvl6pPr marL="2653154"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6pPr>
            <a:lvl7pPr marL="3135546"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7pPr>
            <a:lvl8pPr marL="361793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8pPr>
            <a:lvl9pPr marL="4100330"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9pPr>
          </a:lstStyle>
          <a:p>
            <a:r>
              <a:rPr lang="en-GB" sz="1300" dirty="0"/>
              <a:t>In addition to the icons library, new SVG icons can also be added to the Canvas Apps.</a:t>
            </a:r>
          </a:p>
          <a:p>
            <a:r>
              <a:rPr lang="en-GB" sz="1300" dirty="0"/>
              <a:t>Start by adding an Image from Insert menu, then add CSS code to it. </a:t>
            </a:r>
          </a:p>
          <a:p>
            <a:pPr marL="0" indent="0">
              <a:buNone/>
            </a:pPr>
            <a:endParaRPr lang="en-GB" sz="1300" dirty="0"/>
          </a:p>
          <a:p>
            <a:pPr marL="0" indent="0">
              <a:buNone/>
            </a:pPr>
            <a:endParaRPr lang="en-GB" sz="1300" dirty="0"/>
          </a:p>
          <a:p>
            <a:pPr marL="0" indent="0">
              <a:buNone/>
            </a:pPr>
            <a:endParaRPr lang="en-GB" sz="1300" dirty="0"/>
          </a:p>
          <a:p>
            <a:pPr marL="0" indent="0">
              <a:buNone/>
            </a:pPr>
            <a:endParaRPr lang="en-GB" sz="1300" dirty="0"/>
          </a:p>
          <a:p>
            <a:pPr marL="0" indent="0">
              <a:buNone/>
            </a:pPr>
            <a:endParaRPr lang="en-GB" sz="1300" dirty="0"/>
          </a:p>
          <a:p>
            <a:pPr marL="0" indent="0">
              <a:buNone/>
            </a:pPr>
            <a:r>
              <a:rPr lang="en-GB" sz="1300" b="1" u="sng" dirty="0"/>
              <a:t>Useful resources and articles:</a:t>
            </a:r>
          </a:p>
          <a:p>
            <a:r>
              <a:rPr lang="en-GB" sz="1400" dirty="0"/>
              <a:t>Intro to SVGs - fundamentals, </a:t>
            </a:r>
            <a:r>
              <a:rPr lang="en-GB" sz="1400" dirty="0" err="1"/>
              <a:t>viewBox</a:t>
            </a:r>
            <a:r>
              <a:rPr lang="en-GB" sz="1400" dirty="0"/>
              <a:t> and </a:t>
            </a:r>
            <a:r>
              <a:rPr lang="en-GB" sz="1400" dirty="0" err="1"/>
              <a:t>viewPort</a:t>
            </a:r>
            <a:r>
              <a:rPr lang="en-GB" sz="1400" dirty="0"/>
              <a:t>, animation, gradients and Power Apps </a:t>
            </a:r>
            <a:r>
              <a:rPr lang="en-GB" sz="1400" dirty="0">
                <a:hlinkClick r:id="rId2"/>
              </a:rPr>
              <a:t>https://www.youtube.com/watch?v=5qbZXjRbWIk</a:t>
            </a:r>
            <a:endParaRPr lang="en-GB" sz="1400" dirty="0"/>
          </a:p>
          <a:p>
            <a:r>
              <a:rPr lang="en-GB" sz="1400" dirty="0"/>
              <a:t>How To Show File Type Icons In A Power Apps Gallery </a:t>
            </a:r>
            <a:r>
              <a:rPr lang="en-GB" sz="1400" dirty="0">
                <a:hlinkClick r:id="rId3"/>
              </a:rPr>
              <a:t>https://www.matthewdevaney.com/how-to-show-file-type-icons-in-a-power-apps-gallery/</a:t>
            </a:r>
            <a:r>
              <a:rPr lang="en-GB" sz="1400" dirty="0"/>
              <a:t> </a:t>
            </a:r>
          </a:p>
          <a:p>
            <a:r>
              <a:rPr lang="en-GB" sz="1400" dirty="0"/>
              <a:t>SVG Images in Power Apps </a:t>
            </a:r>
            <a:r>
              <a:rPr lang="en-GB" sz="1400" dirty="0">
                <a:hlinkClick r:id="rId4"/>
              </a:rPr>
              <a:t>https://www.matthewdevaney.com/svg-images-in-power-apps/#Where-Can-I-Find-SVG-Icons-for-Power-Apps</a:t>
            </a:r>
            <a:r>
              <a:rPr lang="en-GB" sz="1400" dirty="0"/>
              <a:t> </a:t>
            </a:r>
          </a:p>
        </p:txBody>
      </p:sp>
      <p:sp>
        <p:nvSpPr>
          <p:cNvPr id="3" name="Content Placeholder 6">
            <a:extLst>
              <a:ext uri="{FF2B5EF4-FFF2-40B4-BE49-F238E27FC236}">
                <a16:creationId xmlns:a16="http://schemas.microsoft.com/office/drawing/2014/main" id="{10281A21-1F85-FFE8-1A37-0A0599DCCA4F}"/>
              </a:ext>
            </a:extLst>
          </p:cNvPr>
          <p:cNvSpPr txBox="1">
            <a:spLocks/>
          </p:cNvSpPr>
          <p:nvPr/>
        </p:nvSpPr>
        <p:spPr>
          <a:xfrm>
            <a:off x="6595963" y="1484012"/>
            <a:ext cx="5893217" cy="5491247"/>
          </a:xfrm>
          <a:prstGeom prst="rect">
            <a:avLst/>
          </a:prstGeom>
          <a:noFill/>
        </p:spPr>
        <p:txBody>
          <a:bodyPr vert="horz" wrap="square" lIns="91440" tIns="45720" rIns="91440" bIns="45720" rtlCol="0">
            <a:spAutoFit/>
          </a:bodyPr>
          <a:lstStyle>
            <a:lvl1pPr marL="241196" indent="-241196" algn="l" defTabSz="964783" rtl="0" eaLnBrk="1" latinLnBrk="0" hangingPunct="1">
              <a:lnSpc>
                <a:spcPct val="100000"/>
              </a:lnSpc>
              <a:spcBef>
                <a:spcPts val="1055"/>
              </a:spcBef>
              <a:buClr>
                <a:schemeClr val="accent1"/>
              </a:buClr>
              <a:buSzPct val="110000"/>
              <a:buFont typeface="Wingdings" panose="05000000000000000000" pitchFamily="2" charset="2"/>
              <a:buChar char="§"/>
              <a:defRPr lang="en-GB" sz="1800" kern="1200" dirty="0" smtClean="0">
                <a:solidFill>
                  <a:schemeClr val="bg1"/>
                </a:solidFill>
                <a:effectLst/>
                <a:latin typeface="Albert Sans Light" pitchFamily="2" charset="0"/>
                <a:ea typeface="+mn-ea"/>
                <a:cs typeface="+mn-cs"/>
              </a:defRPr>
            </a:lvl1pPr>
            <a:lvl2pPr marL="72358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688" kern="1200">
                <a:solidFill>
                  <a:schemeClr val="tx1"/>
                </a:solidFill>
                <a:effectLst/>
                <a:latin typeface="+mn-lt"/>
                <a:ea typeface="+mn-ea"/>
                <a:cs typeface="+mn-cs"/>
              </a:defRPr>
            </a:lvl2pPr>
            <a:lvl3pPr marL="1205979"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477" kern="1200">
                <a:solidFill>
                  <a:schemeClr val="tx1"/>
                </a:solidFill>
                <a:effectLst/>
                <a:latin typeface="+mn-lt"/>
                <a:ea typeface="+mn-ea"/>
                <a:cs typeface="+mn-cs"/>
              </a:defRPr>
            </a:lvl3pPr>
            <a:lvl4pPr marL="1688371"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4pPr>
            <a:lvl5pPr marL="2170763"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5pPr>
            <a:lvl6pPr marL="2653154"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6pPr>
            <a:lvl7pPr marL="3135546"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7pPr>
            <a:lvl8pPr marL="361793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8pPr>
            <a:lvl9pPr marL="4100330"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9pPr>
          </a:lstStyle>
          <a:p>
            <a:r>
              <a:rPr lang="en-GB" sz="1400" dirty="0"/>
              <a:t>2,000 Free Power Apps Icons </a:t>
            </a:r>
            <a:r>
              <a:rPr lang="en-GB" sz="1400" dirty="0">
                <a:hlinkClick r:id="rId5"/>
              </a:rPr>
              <a:t>https://www.matthewdevaney.com/2000-free-power-apps-icons/</a:t>
            </a:r>
            <a:r>
              <a:rPr lang="en-GB" sz="1400" dirty="0"/>
              <a:t> </a:t>
            </a:r>
          </a:p>
          <a:p>
            <a:r>
              <a:rPr lang="en-GB" sz="1400" dirty="0"/>
              <a:t>Open source icon library                      </a:t>
            </a:r>
            <a:r>
              <a:rPr lang="en-GB" sz="1400" dirty="0">
                <a:hlinkClick r:id="rId6"/>
              </a:rPr>
              <a:t>https://icons.getbootstrap.com/</a:t>
            </a:r>
            <a:endParaRPr lang="en-GB" sz="1400" dirty="0"/>
          </a:p>
          <a:p>
            <a:r>
              <a:rPr lang="en-GB" sz="1400" dirty="0" err="1"/>
              <a:t>Syncfusion</a:t>
            </a:r>
            <a:r>
              <a:rPr lang="en-GB" sz="1400" dirty="0"/>
              <a:t> Metro Studio Icons </a:t>
            </a:r>
            <a:r>
              <a:rPr lang="en-GB" sz="1400" dirty="0">
                <a:hlinkClick r:id="rId7"/>
              </a:rPr>
              <a:t>https://www.syncfusion.com/downloads/metrostudio</a:t>
            </a:r>
            <a:endParaRPr lang="en-GB" sz="1400" dirty="0"/>
          </a:p>
          <a:p>
            <a:r>
              <a:rPr lang="en-GB" sz="1400" dirty="0"/>
              <a:t>SVG Backgrounds </a:t>
            </a:r>
            <a:r>
              <a:rPr lang="en-GB" sz="1400" dirty="0">
                <a:hlinkClick r:id="rId8"/>
              </a:rPr>
              <a:t>https://www.svgbackgrounds.com/</a:t>
            </a:r>
            <a:r>
              <a:rPr lang="en-GB" sz="1400" dirty="0"/>
              <a:t> </a:t>
            </a:r>
          </a:p>
          <a:p>
            <a:r>
              <a:rPr lang="en-GB" sz="1400" dirty="0"/>
              <a:t>Icon Packs </a:t>
            </a:r>
            <a:r>
              <a:rPr lang="en-GB" sz="1400" dirty="0">
                <a:hlinkClick r:id="rId7"/>
              </a:rPr>
              <a:t>https://elements.envato.com/graphics/icons</a:t>
            </a:r>
          </a:p>
          <a:p>
            <a:r>
              <a:rPr lang="en-GB" sz="1400" dirty="0"/>
              <a:t>Open source 3D icons </a:t>
            </a:r>
            <a:r>
              <a:rPr lang="en-GB" sz="1400" dirty="0">
                <a:hlinkClick r:id="rId9"/>
              </a:rPr>
              <a:t>https://3dicons.co</a:t>
            </a:r>
            <a:r>
              <a:rPr lang="en-GB" sz="1400" dirty="0"/>
              <a:t> </a:t>
            </a:r>
          </a:p>
          <a:p>
            <a:endParaRPr lang="en-GB" sz="1400" dirty="0"/>
          </a:p>
          <a:p>
            <a:pPr marL="0" indent="0">
              <a:buNone/>
            </a:pPr>
            <a:r>
              <a:rPr lang="en-GB" sz="1400" b="1" u="sng" dirty="0"/>
              <a:t>Icons animation</a:t>
            </a:r>
          </a:p>
          <a:p>
            <a:r>
              <a:rPr lang="en-GB" sz="1400" dirty="0"/>
              <a:t>Animate any SVG image in Power Apps </a:t>
            </a:r>
            <a:r>
              <a:rPr lang="en-GB" sz="1400" dirty="0">
                <a:hlinkClick r:id="rId10"/>
              </a:rPr>
              <a:t>https://www.youtube.com/watch?v=SI1tCOUg1_w</a:t>
            </a:r>
            <a:endParaRPr lang="en-GB" sz="1400" dirty="0"/>
          </a:p>
          <a:p>
            <a:r>
              <a:rPr lang="en-GB" sz="1400" dirty="0">
                <a:hlinkClick r:id="rId11">
                  <a:extLst>
                    <a:ext uri="{A12FA001-AC4F-418D-AE19-62706E023703}">
                      <ahyp:hlinkClr xmlns:ahyp="http://schemas.microsoft.com/office/drawing/2018/hyperlinkcolor" val="tx"/>
                    </a:ext>
                  </a:extLst>
                </a:hlinkClick>
              </a:rPr>
              <a:t>Animate Transform </a:t>
            </a:r>
            <a:r>
              <a:rPr lang="en-GB" sz="1400" dirty="0"/>
              <a:t>function                      </a:t>
            </a:r>
            <a:r>
              <a:rPr lang="en-GB" sz="1400" dirty="0">
                <a:hlinkClick r:id="rId11"/>
              </a:rPr>
              <a:t>https://developer.mozilla.org/en-US/docs/Web/SVG/Element/animateTransform</a:t>
            </a:r>
            <a:r>
              <a:rPr lang="en-GB" sz="1400" dirty="0"/>
              <a:t> </a:t>
            </a:r>
          </a:p>
          <a:p>
            <a:pPr marL="266700" indent="0">
              <a:buNone/>
            </a:pPr>
            <a:endParaRPr lang="en-GB" sz="1300" b="1" u="sng" dirty="0"/>
          </a:p>
          <a:p>
            <a:endParaRPr lang="en-GB" sz="1300" dirty="0"/>
          </a:p>
        </p:txBody>
      </p:sp>
      <p:pic>
        <p:nvPicPr>
          <p:cNvPr id="9" name="Picture 8">
            <a:extLst>
              <a:ext uri="{FF2B5EF4-FFF2-40B4-BE49-F238E27FC236}">
                <a16:creationId xmlns:a16="http://schemas.microsoft.com/office/drawing/2014/main" id="{D4C5B8BF-3628-C157-1CC9-960C21E63638}"/>
              </a:ext>
            </a:extLst>
          </p:cNvPr>
          <p:cNvPicPr>
            <a:picLocks noChangeAspect="1"/>
          </p:cNvPicPr>
          <p:nvPr/>
        </p:nvPicPr>
        <p:blipFill rotWithShape="1">
          <a:blip r:embed="rId12"/>
          <a:srcRect b="16984"/>
          <a:stretch/>
        </p:blipFill>
        <p:spPr>
          <a:xfrm>
            <a:off x="1995268" y="2514632"/>
            <a:ext cx="1830112" cy="1233815"/>
          </a:xfrm>
          <a:prstGeom prst="rect">
            <a:avLst/>
          </a:prstGeom>
        </p:spPr>
      </p:pic>
    </p:spTree>
    <p:extLst>
      <p:ext uri="{BB962C8B-B14F-4D97-AF65-F5344CB8AC3E}">
        <p14:creationId xmlns:p14="http://schemas.microsoft.com/office/powerpoint/2010/main" val="4046277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2415C-89DD-2AFE-3B76-B63A919AE4D3}"/>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396ABAC3-A2BC-B1B8-B155-64A711CC4258}"/>
              </a:ext>
            </a:extLst>
          </p:cNvPr>
          <p:cNvSpPr>
            <a:spLocks noGrp="1"/>
          </p:cNvSpPr>
          <p:nvPr>
            <p:ph type="title"/>
          </p:nvPr>
        </p:nvSpPr>
        <p:spPr/>
        <p:txBody>
          <a:bodyPr>
            <a:normAutofit fontScale="90000"/>
          </a:bodyPr>
          <a:lstStyle/>
          <a:p>
            <a:r>
              <a:rPr lang="en-GB" dirty="0"/>
              <a:t>Iconography - menu</a:t>
            </a:r>
          </a:p>
        </p:txBody>
      </p:sp>
      <p:sp>
        <p:nvSpPr>
          <p:cNvPr id="5" name="TextBox 4">
            <a:extLst>
              <a:ext uri="{FF2B5EF4-FFF2-40B4-BE49-F238E27FC236}">
                <a16:creationId xmlns:a16="http://schemas.microsoft.com/office/drawing/2014/main" id="{7B435B10-84F6-A12C-0C43-250AA3FE2F3C}"/>
              </a:ext>
            </a:extLst>
          </p:cNvPr>
          <p:cNvSpPr txBox="1"/>
          <p:nvPr/>
        </p:nvSpPr>
        <p:spPr>
          <a:xfrm>
            <a:off x="4622019" y="3293187"/>
            <a:ext cx="3616348" cy="646331"/>
          </a:xfrm>
          <a:prstGeom prst="rect">
            <a:avLst/>
          </a:prstGeom>
          <a:noFill/>
        </p:spPr>
        <p:txBody>
          <a:bodyPr wrap="square">
            <a:spAutoFit/>
          </a:bodyPr>
          <a:lstStyle/>
          <a:p>
            <a:r>
              <a:rPr lang="en-GB" dirty="0"/>
              <a:t>3.5” floppy is Save, X is Close, ? Is Help.</a:t>
            </a:r>
          </a:p>
        </p:txBody>
      </p:sp>
      <p:graphicFrame>
        <p:nvGraphicFramePr>
          <p:cNvPr id="14" name="Table 13">
            <a:extLst>
              <a:ext uri="{FF2B5EF4-FFF2-40B4-BE49-F238E27FC236}">
                <a16:creationId xmlns:a16="http://schemas.microsoft.com/office/drawing/2014/main" id="{05DA3AF2-9A1A-1F7D-8092-BE02FE69B451}"/>
              </a:ext>
            </a:extLst>
          </p:cNvPr>
          <p:cNvGraphicFramePr>
            <a:graphicFrameLocks noGrp="1"/>
          </p:cNvGraphicFramePr>
          <p:nvPr>
            <p:extLst>
              <p:ext uri="{D42A27DB-BD31-4B8C-83A1-F6EECF244321}">
                <p14:modId xmlns:p14="http://schemas.microsoft.com/office/powerpoint/2010/main" val="2260039689"/>
              </p:ext>
            </p:extLst>
          </p:nvPr>
        </p:nvGraphicFramePr>
        <p:xfrm>
          <a:off x="606002" y="1585289"/>
          <a:ext cx="11517417" cy="4437893"/>
        </p:xfrm>
        <a:graphic>
          <a:graphicData uri="http://schemas.openxmlformats.org/drawingml/2006/table">
            <a:tbl>
              <a:tblPr firstRow="1" bandRow="1">
                <a:tableStyleId>{69012ECD-51FC-41F1-AA8D-1B2483CD663E}</a:tableStyleId>
              </a:tblPr>
              <a:tblGrid>
                <a:gridCol w="1603798">
                  <a:extLst>
                    <a:ext uri="{9D8B030D-6E8A-4147-A177-3AD203B41FA5}">
                      <a16:colId xmlns:a16="http://schemas.microsoft.com/office/drawing/2014/main" val="3435468667"/>
                    </a:ext>
                  </a:extLst>
                </a:gridCol>
                <a:gridCol w="1539240">
                  <a:extLst>
                    <a:ext uri="{9D8B030D-6E8A-4147-A177-3AD203B41FA5}">
                      <a16:colId xmlns:a16="http://schemas.microsoft.com/office/drawing/2014/main" val="1340625147"/>
                    </a:ext>
                  </a:extLst>
                </a:gridCol>
                <a:gridCol w="8374379">
                  <a:extLst>
                    <a:ext uri="{9D8B030D-6E8A-4147-A177-3AD203B41FA5}">
                      <a16:colId xmlns:a16="http://schemas.microsoft.com/office/drawing/2014/main" val="288627604"/>
                    </a:ext>
                  </a:extLst>
                </a:gridCol>
              </a:tblGrid>
              <a:tr h="457349">
                <a:tc>
                  <a:txBody>
                    <a:bodyPr/>
                    <a:lstStyle/>
                    <a:p>
                      <a:pPr marL="447675" indent="0" algn="l"/>
                      <a:r>
                        <a:rPr lang="en-GB" sz="1500" b="1" kern="1200" dirty="0">
                          <a:solidFill>
                            <a:schemeClr val="bg1"/>
                          </a:solidFill>
                          <a:latin typeface="Albert Sans"/>
                          <a:ea typeface="+mn-ea"/>
                          <a:cs typeface="+mn-cs"/>
                        </a:rPr>
                        <a:t>Icon</a:t>
                      </a:r>
                    </a:p>
                  </a:txBody>
                  <a:tcPr anchor="ctr"/>
                </a:tc>
                <a:tc>
                  <a:txBody>
                    <a:bodyPr/>
                    <a:lstStyle/>
                    <a:p>
                      <a:r>
                        <a:rPr lang="en-GB" sz="1500" b="1" kern="1200" dirty="0">
                          <a:solidFill>
                            <a:schemeClr val="bg1"/>
                          </a:solidFill>
                          <a:latin typeface="Albert Sans"/>
                          <a:ea typeface="+mn-ea"/>
                          <a:cs typeface="+mn-cs"/>
                        </a:rPr>
                        <a:t>Name</a:t>
                      </a:r>
                    </a:p>
                  </a:txBody>
                  <a:tcPr anchor="ctr"/>
                </a:tc>
                <a:tc>
                  <a:txBody>
                    <a:bodyPr/>
                    <a:lstStyle/>
                    <a:p>
                      <a:r>
                        <a:rPr lang="en-GB" sz="1500" b="1" kern="1200" dirty="0">
                          <a:solidFill>
                            <a:schemeClr val="bg1"/>
                          </a:solidFill>
                          <a:latin typeface="Albert Sans"/>
                          <a:ea typeface="+mn-ea"/>
                          <a:cs typeface="+mn-cs"/>
                        </a:rPr>
                        <a:t>Details</a:t>
                      </a:r>
                    </a:p>
                  </a:txBody>
                  <a:tcPr anchor="ctr"/>
                </a:tc>
                <a:extLst>
                  <a:ext uri="{0D108BD9-81ED-4DB2-BD59-A6C34878D82A}">
                    <a16:rowId xmlns:a16="http://schemas.microsoft.com/office/drawing/2014/main" val="3413053455"/>
                  </a:ext>
                </a:extLst>
              </a:tr>
              <a:tr h="789396">
                <a:tc>
                  <a:txBody>
                    <a:bodyPr/>
                    <a:lstStyle/>
                    <a:p>
                      <a:pPr marL="0" marR="0" lvl="0" indent="0" algn="l" defTabSz="964783" rtl="0" eaLnBrk="1" fontAlgn="auto" latinLnBrk="0" hangingPunct="1">
                        <a:lnSpc>
                          <a:spcPct val="100000"/>
                        </a:lnSpc>
                        <a:spcBef>
                          <a:spcPts val="1055"/>
                        </a:spcBef>
                        <a:spcAft>
                          <a:spcPts val="0"/>
                        </a:spcAft>
                        <a:buClr>
                          <a:srgbClr val="F81B02"/>
                        </a:buClr>
                        <a:buSzPct val="110000"/>
                        <a:buFontTx/>
                        <a:buNone/>
                        <a:tabLst/>
                        <a:defRPr/>
                      </a:pPr>
                      <a:endParaRPr lang="en-GB" sz="1200" b="1" kern="1200" noProof="0" dirty="0">
                        <a:solidFill>
                          <a:schemeClr val="bg1"/>
                        </a:solidFill>
                        <a:latin typeface="Albert Sans"/>
                        <a:ea typeface="+mn-ea"/>
                        <a:cs typeface="+mn-cs"/>
                      </a:endParaRPr>
                    </a:p>
                  </a:txBody>
                  <a:tcPr/>
                </a:tc>
                <a:tc>
                  <a:txBody>
                    <a:bodyPr/>
                    <a:lstStyle/>
                    <a:p>
                      <a:r>
                        <a:rPr lang="en-GB" sz="1200" b="0" kern="1200" dirty="0">
                          <a:solidFill>
                            <a:schemeClr val="bg1"/>
                          </a:solidFill>
                          <a:latin typeface="Albert Sans"/>
                          <a:ea typeface="+mn-ea"/>
                          <a:cs typeface="+mn-cs"/>
                        </a:rPr>
                        <a:t>Hamburger Menu </a:t>
                      </a:r>
                    </a:p>
                  </a:txBody>
                  <a:tcPr/>
                </a:tc>
                <a:tc>
                  <a:txBody>
                    <a:bodyPr/>
                    <a:lstStyle/>
                    <a:p>
                      <a:r>
                        <a:rPr lang="en-GB" sz="1200" b="0" kern="1200" dirty="0">
                          <a:solidFill>
                            <a:schemeClr val="bg1"/>
                          </a:solidFill>
                          <a:latin typeface="Albert Sans"/>
                          <a:ea typeface="+mn-ea"/>
                          <a:cs typeface="+mn-cs"/>
                        </a:rPr>
                        <a:t>The hamburger menu is the most used of all navigation menus and can be found anywhere on the screen. Its simple and useful design triggers curiosity and reveals more by clicking the icon or hovering over it.</a:t>
                      </a:r>
                    </a:p>
                    <a:p>
                      <a:r>
                        <a:rPr lang="en-GB" sz="1200" b="0" kern="1200" dirty="0">
                          <a:solidFill>
                            <a:schemeClr val="bg1"/>
                          </a:solidFill>
                          <a:latin typeface="Albert Sans"/>
                          <a:ea typeface="+mn-ea"/>
                          <a:cs typeface="+mn-cs"/>
                        </a:rPr>
                        <a:t>It is used as a panel sliding from left or right on smaller screens or as a drop-down menu on larger screens.</a:t>
                      </a:r>
                    </a:p>
                  </a:txBody>
                  <a:tcPr/>
                </a:tc>
                <a:extLst>
                  <a:ext uri="{0D108BD9-81ED-4DB2-BD59-A6C34878D82A}">
                    <a16:rowId xmlns:a16="http://schemas.microsoft.com/office/drawing/2014/main" val="462861648"/>
                  </a:ext>
                </a:extLst>
              </a:tr>
              <a:tr h="789396">
                <a:tc>
                  <a:txBody>
                    <a:bodyPr/>
                    <a:lstStyle/>
                    <a:p>
                      <a:pPr marL="0" marR="0" lvl="0" indent="0" algn="l" defTabSz="964783" rtl="0" eaLnBrk="1" fontAlgn="auto" latinLnBrk="0" hangingPunct="1">
                        <a:lnSpc>
                          <a:spcPct val="100000"/>
                        </a:lnSpc>
                        <a:spcBef>
                          <a:spcPts val="1055"/>
                        </a:spcBef>
                        <a:spcAft>
                          <a:spcPts val="0"/>
                        </a:spcAft>
                        <a:buClr>
                          <a:srgbClr val="F81B02"/>
                        </a:buClr>
                        <a:buSzPct val="110000"/>
                        <a:buFontTx/>
                        <a:buNone/>
                        <a:tabLst/>
                        <a:defRPr/>
                      </a:pPr>
                      <a:endParaRPr lang="en-GB" sz="1200" b="1" kern="1200" noProof="0" dirty="0">
                        <a:solidFill>
                          <a:schemeClr val="bg1"/>
                        </a:solidFill>
                        <a:latin typeface="Albert Sans"/>
                        <a:ea typeface="+mn-ea"/>
                        <a:cs typeface="+mn-cs"/>
                      </a:endParaRPr>
                    </a:p>
                  </a:txBody>
                  <a:tcPr/>
                </a:tc>
                <a:tc>
                  <a:txBody>
                    <a:bodyPr/>
                    <a:lstStyle/>
                    <a:p>
                      <a:r>
                        <a:rPr lang="en-GB" sz="1200" b="0" kern="1200" dirty="0">
                          <a:solidFill>
                            <a:schemeClr val="bg1"/>
                          </a:solidFill>
                          <a:latin typeface="Albert Sans"/>
                          <a:ea typeface="+mn-ea"/>
                          <a:cs typeface="+mn-cs"/>
                        </a:rPr>
                        <a:t>Döner Menu </a:t>
                      </a:r>
                    </a:p>
                  </a:txBody>
                  <a:tcPr/>
                </a:tc>
                <a:tc>
                  <a:txBody>
                    <a:bodyPr/>
                    <a:lstStyle/>
                    <a:p>
                      <a:r>
                        <a:rPr lang="en-GB" sz="1200" b="0" kern="1200" dirty="0">
                          <a:solidFill>
                            <a:schemeClr val="bg1"/>
                          </a:solidFill>
                          <a:latin typeface="Albert Sans"/>
                          <a:ea typeface="+mn-ea"/>
                          <a:cs typeface="+mn-cs"/>
                        </a:rPr>
                        <a:t>The döner menu is a variation of the more famous hamburger menu, yet the döner menu is the most commonly used icon in the UI of today. The use case for this UI design element is for filtering items on an app: it opens a dropdown navigation drawer.</a:t>
                      </a:r>
                    </a:p>
                  </a:txBody>
                  <a:tcPr/>
                </a:tc>
                <a:extLst>
                  <a:ext uri="{0D108BD9-81ED-4DB2-BD59-A6C34878D82A}">
                    <a16:rowId xmlns:a16="http://schemas.microsoft.com/office/drawing/2014/main" val="2261242917"/>
                  </a:ext>
                </a:extLst>
              </a:tr>
              <a:tr h="789396">
                <a:tc>
                  <a:txBody>
                    <a:bodyPr/>
                    <a:lstStyle/>
                    <a:p>
                      <a:pPr marL="0" marR="0" lvl="0" indent="0" algn="l" defTabSz="964783" rtl="0" eaLnBrk="1" fontAlgn="auto" latinLnBrk="0" hangingPunct="1">
                        <a:lnSpc>
                          <a:spcPct val="100000"/>
                        </a:lnSpc>
                        <a:spcBef>
                          <a:spcPts val="1055"/>
                        </a:spcBef>
                        <a:spcAft>
                          <a:spcPts val="0"/>
                        </a:spcAft>
                        <a:buClr>
                          <a:srgbClr val="F81B02"/>
                        </a:buClr>
                        <a:buSzPct val="110000"/>
                        <a:buFontTx/>
                        <a:buNone/>
                        <a:tabLst/>
                        <a:defRPr/>
                      </a:pPr>
                      <a:endParaRPr lang="en-GB" sz="1200" b="1" kern="1200" noProof="0" dirty="0">
                        <a:solidFill>
                          <a:schemeClr val="bg1"/>
                        </a:solidFill>
                        <a:latin typeface="Albert Sans"/>
                        <a:ea typeface="+mn-ea"/>
                        <a:cs typeface="+mn-cs"/>
                      </a:endParaRPr>
                    </a:p>
                  </a:txBody>
                  <a:tcPr/>
                </a:tc>
                <a:tc>
                  <a:txBody>
                    <a:bodyPr/>
                    <a:lstStyle/>
                    <a:p>
                      <a:r>
                        <a:rPr lang="en-GB" sz="1200" b="0" kern="1200" dirty="0">
                          <a:solidFill>
                            <a:schemeClr val="bg1"/>
                          </a:solidFill>
                          <a:latin typeface="Albert Sans"/>
                          <a:ea typeface="+mn-ea"/>
                          <a:cs typeface="+mn-cs"/>
                        </a:rPr>
                        <a:t>Bento Menu </a:t>
                      </a:r>
                    </a:p>
                  </a:txBody>
                  <a:tcPr/>
                </a:tc>
                <a:tc>
                  <a:txBody>
                    <a:bodyPr/>
                    <a:lstStyle/>
                    <a:p>
                      <a:r>
                        <a:rPr lang="en-GB" sz="1200" b="0" kern="1200" dirty="0">
                          <a:solidFill>
                            <a:schemeClr val="bg1"/>
                          </a:solidFill>
                          <a:latin typeface="Albert Sans"/>
                          <a:ea typeface="+mn-ea"/>
                          <a:cs typeface="+mn-cs"/>
                        </a:rPr>
                        <a:t>The bento menu is a commonly used menu icon everywhere else, too, often seen in the upper right corner of the screen. Like its food container inspiration, a bento menu organises different functions that can be found in the same product. Use it for </a:t>
                      </a:r>
                      <a:r>
                        <a:rPr lang="en-GB" sz="1200" b="0" kern="1200" dirty="0" err="1">
                          <a:solidFill>
                            <a:schemeClr val="bg1"/>
                          </a:solidFill>
                          <a:latin typeface="Albert Sans"/>
                          <a:ea typeface="+mn-ea"/>
                          <a:cs typeface="+mn-cs"/>
                        </a:rPr>
                        <a:t>hig</a:t>
                      </a:r>
                      <a:r>
                        <a:rPr lang="en-GB" sz="1200" b="0" kern="1200" dirty="0">
                          <a:solidFill>
                            <a:schemeClr val="bg1"/>
                          </a:solidFill>
                          <a:latin typeface="Albert Sans"/>
                          <a:ea typeface="+mn-ea"/>
                          <a:cs typeface="+mn-cs"/>
                        </a:rPr>
                        <a:t>- level navigation, typically for transitioning between apps or modules. Also, the icon is also sometimes called a “waffle” menu.</a:t>
                      </a:r>
                    </a:p>
                  </a:txBody>
                  <a:tcPr/>
                </a:tc>
                <a:extLst>
                  <a:ext uri="{0D108BD9-81ED-4DB2-BD59-A6C34878D82A}">
                    <a16:rowId xmlns:a16="http://schemas.microsoft.com/office/drawing/2014/main" val="2248494290"/>
                  </a:ext>
                </a:extLst>
              </a:tr>
              <a:tr h="789396">
                <a:tc>
                  <a:txBody>
                    <a:bodyPr/>
                    <a:lstStyle/>
                    <a:p>
                      <a:pPr marL="0" marR="0" lvl="0" indent="0" algn="l" defTabSz="964783" rtl="0" eaLnBrk="1" fontAlgn="auto" latinLnBrk="0" hangingPunct="1">
                        <a:lnSpc>
                          <a:spcPct val="100000"/>
                        </a:lnSpc>
                        <a:spcBef>
                          <a:spcPts val="1055"/>
                        </a:spcBef>
                        <a:spcAft>
                          <a:spcPts val="0"/>
                        </a:spcAft>
                        <a:buClr>
                          <a:srgbClr val="F81B02"/>
                        </a:buClr>
                        <a:buSzPct val="110000"/>
                        <a:buFontTx/>
                        <a:buNone/>
                        <a:tabLst/>
                        <a:defRPr/>
                      </a:pPr>
                      <a:endParaRPr lang="en-GB" sz="1200" b="1" kern="1200" noProof="0" dirty="0">
                        <a:solidFill>
                          <a:schemeClr val="bg1"/>
                        </a:solidFill>
                        <a:latin typeface="Albert Sans"/>
                        <a:ea typeface="+mn-ea"/>
                        <a:cs typeface="+mn-cs"/>
                      </a:endParaRPr>
                    </a:p>
                  </a:txBody>
                  <a:tcPr/>
                </a:tc>
                <a:tc>
                  <a:txBody>
                    <a:bodyPr/>
                    <a:lstStyle/>
                    <a:p>
                      <a:r>
                        <a:rPr lang="en-GB" sz="1200" b="0" kern="1200" dirty="0">
                          <a:solidFill>
                            <a:schemeClr val="bg1"/>
                          </a:solidFill>
                          <a:latin typeface="Albert Sans"/>
                          <a:ea typeface="+mn-ea"/>
                          <a:cs typeface="+mn-cs"/>
                        </a:rPr>
                        <a:t>Kebab Menu </a:t>
                      </a:r>
                    </a:p>
                  </a:txBody>
                  <a:tcPr/>
                </a:tc>
                <a:tc>
                  <a:txBody>
                    <a:bodyPr/>
                    <a:lstStyle/>
                    <a:p>
                      <a:r>
                        <a:rPr lang="en-GB" sz="1200" b="0" kern="1200" dirty="0">
                          <a:solidFill>
                            <a:schemeClr val="bg1"/>
                          </a:solidFill>
                          <a:latin typeface="Albert Sans"/>
                          <a:ea typeface="+mn-ea"/>
                          <a:cs typeface="+mn-cs"/>
                        </a:rPr>
                        <a:t>The kebab menu is similar in concept to and is inspired by a hamburger menu. However, the hamburger menu is solely used for internal navigation. In contrast, the kebab menu is mainly used for the external navigation or overflow menu.</a:t>
                      </a:r>
                    </a:p>
                  </a:txBody>
                  <a:tcPr/>
                </a:tc>
                <a:extLst>
                  <a:ext uri="{0D108BD9-81ED-4DB2-BD59-A6C34878D82A}">
                    <a16:rowId xmlns:a16="http://schemas.microsoft.com/office/drawing/2014/main" val="3841082112"/>
                  </a:ext>
                </a:extLst>
              </a:tr>
              <a:tr h="789396">
                <a:tc>
                  <a:txBody>
                    <a:bodyPr/>
                    <a:lstStyle/>
                    <a:p>
                      <a:pPr marL="0" marR="0" lvl="0" indent="0" algn="l" defTabSz="964783" rtl="0" eaLnBrk="1" fontAlgn="auto" latinLnBrk="0" hangingPunct="1">
                        <a:lnSpc>
                          <a:spcPct val="100000"/>
                        </a:lnSpc>
                        <a:spcBef>
                          <a:spcPts val="1055"/>
                        </a:spcBef>
                        <a:spcAft>
                          <a:spcPts val="0"/>
                        </a:spcAft>
                        <a:buClr>
                          <a:srgbClr val="F81B02"/>
                        </a:buClr>
                        <a:buSzPct val="110000"/>
                        <a:buFontTx/>
                        <a:buNone/>
                        <a:tabLst/>
                        <a:defRPr/>
                      </a:pPr>
                      <a:endParaRPr lang="en-GB" sz="1200" b="1" kern="1200" noProof="0" dirty="0">
                        <a:solidFill>
                          <a:schemeClr val="bg1"/>
                        </a:solidFill>
                        <a:latin typeface="Albert Sans"/>
                        <a:ea typeface="+mn-ea"/>
                        <a:cs typeface="+mn-cs"/>
                      </a:endParaRPr>
                    </a:p>
                  </a:txBody>
                  <a:tcPr/>
                </a:tc>
                <a:tc>
                  <a:txBody>
                    <a:bodyPr/>
                    <a:lstStyle/>
                    <a:p>
                      <a:pPr marL="0" marR="0" lvl="0" indent="0" algn="l" defTabSz="964783" rtl="0" eaLnBrk="1" fontAlgn="auto" latinLnBrk="0" hangingPunct="1">
                        <a:lnSpc>
                          <a:spcPct val="100000"/>
                        </a:lnSpc>
                        <a:spcBef>
                          <a:spcPts val="0"/>
                        </a:spcBef>
                        <a:spcAft>
                          <a:spcPts val="0"/>
                        </a:spcAft>
                        <a:buClrTx/>
                        <a:buSzTx/>
                        <a:buFontTx/>
                        <a:buNone/>
                        <a:tabLst/>
                        <a:defRPr/>
                      </a:pPr>
                      <a:r>
                        <a:rPr lang="en-GB" sz="1200" b="0" kern="1200" dirty="0">
                          <a:solidFill>
                            <a:schemeClr val="bg1"/>
                          </a:solidFill>
                          <a:latin typeface="Albert Sans"/>
                          <a:ea typeface="+mn-ea"/>
                          <a:cs typeface="+mn-cs"/>
                        </a:rPr>
                        <a:t>Meatballs Menu</a:t>
                      </a:r>
                    </a:p>
                  </a:txBody>
                  <a:tcPr/>
                </a:tc>
                <a:tc>
                  <a:txBody>
                    <a:bodyPr/>
                    <a:lstStyle/>
                    <a:p>
                      <a:pPr marL="0" marR="0" lvl="0" indent="0" algn="l" defTabSz="964783" rtl="0" eaLnBrk="1" fontAlgn="auto" latinLnBrk="0" hangingPunct="1">
                        <a:lnSpc>
                          <a:spcPct val="100000"/>
                        </a:lnSpc>
                        <a:spcBef>
                          <a:spcPts val="0"/>
                        </a:spcBef>
                        <a:spcAft>
                          <a:spcPts val="0"/>
                        </a:spcAft>
                        <a:buClrTx/>
                        <a:buSzTx/>
                        <a:buFontTx/>
                        <a:buNone/>
                        <a:tabLst/>
                        <a:defRPr/>
                      </a:pPr>
                      <a:r>
                        <a:rPr lang="en-GB" sz="1200" b="0" kern="1200" dirty="0">
                          <a:solidFill>
                            <a:schemeClr val="bg1"/>
                          </a:solidFill>
                          <a:latin typeface="Albert Sans"/>
                          <a:ea typeface="+mn-ea"/>
                          <a:cs typeface="+mn-cs"/>
                        </a:rPr>
                        <a:t>The meatballs menu, also called the ellipsis menu, is mostly used to open up additional options. Meatball menus, once clicked, contain links to related items or related actions not seen on the main screen. It can be used for context menu or to group less commonly used functions.</a:t>
                      </a:r>
                    </a:p>
                  </a:txBody>
                  <a:tcPr/>
                </a:tc>
                <a:extLst>
                  <a:ext uri="{0D108BD9-81ED-4DB2-BD59-A6C34878D82A}">
                    <a16:rowId xmlns:a16="http://schemas.microsoft.com/office/drawing/2014/main" val="2001770651"/>
                  </a:ext>
                </a:extLst>
              </a:tr>
            </a:tbl>
          </a:graphicData>
        </a:graphic>
      </p:graphicFrame>
      <p:sp>
        <p:nvSpPr>
          <p:cNvPr id="16" name="TextBox 15">
            <a:extLst>
              <a:ext uri="{FF2B5EF4-FFF2-40B4-BE49-F238E27FC236}">
                <a16:creationId xmlns:a16="http://schemas.microsoft.com/office/drawing/2014/main" id="{A2F201A7-8AED-620A-EEF1-5CAE5450CDC0}"/>
              </a:ext>
            </a:extLst>
          </p:cNvPr>
          <p:cNvSpPr txBox="1"/>
          <p:nvPr/>
        </p:nvSpPr>
        <p:spPr>
          <a:xfrm>
            <a:off x="606002" y="6017969"/>
            <a:ext cx="11517418" cy="461665"/>
          </a:xfrm>
          <a:prstGeom prst="rect">
            <a:avLst/>
          </a:prstGeom>
          <a:noFill/>
        </p:spPr>
        <p:txBody>
          <a:bodyPr wrap="square">
            <a:spAutoFit/>
          </a:bodyPr>
          <a:lstStyle/>
          <a:p>
            <a:r>
              <a:rPr lang="en-GB" sz="1200" dirty="0">
                <a:solidFill>
                  <a:schemeClr val="bg1"/>
                </a:solidFill>
                <a:latin typeface="Albert Sans"/>
              </a:rPr>
              <a:t>In addition to deciding on the icon to be used for the menu on your Canvas App, you need to design the navigation itself from the icon. The best approach is to start from creating a navigation tree diagram.</a:t>
            </a:r>
          </a:p>
        </p:txBody>
      </p:sp>
      <p:pic>
        <p:nvPicPr>
          <p:cNvPr id="17" name="Picture 2">
            <a:extLst>
              <a:ext uri="{FF2B5EF4-FFF2-40B4-BE49-F238E27FC236}">
                <a16:creationId xmlns:a16="http://schemas.microsoft.com/office/drawing/2014/main" id="{7C3F78F4-5AC9-2E28-4560-65B64B79B4D8}"/>
              </a:ext>
            </a:extLst>
          </p:cNvPr>
          <p:cNvPicPr>
            <a:picLocks noChangeAspect="1" noChangeArrowheads="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l="1984" t="17714" r="77869" b="44029"/>
          <a:stretch/>
        </p:blipFill>
        <p:spPr bwMode="auto">
          <a:xfrm>
            <a:off x="1122400" y="2216110"/>
            <a:ext cx="579120" cy="43557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B03A2813-0F55-4EBF-D133-02319BD0A80D}"/>
              </a:ext>
            </a:extLst>
          </p:cNvPr>
          <p:cNvPicPr>
            <a:picLocks noChangeAspect="1" noChangeArrowheads="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l="60073" t="17714" r="19781" b="44029"/>
          <a:stretch/>
        </p:blipFill>
        <p:spPr bwMode="auto">
          <a:xfrm>
            <a:off x="1122399" y="4615292"/>
            <a:ext cx="579121" cy="43557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80092CB1-B26D-F3CF-4DE4-EDB8EC18ED7B}"/>
              </a:ext>
            </a:extLst>
          </p:cNvPr>
          <p:cNvPicPr>
            <a:picLocks noChangeAspect="1" noChangeArrowheads="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l="40694" t="17714" r="39159" b="44029"/>
          <a:stretch/>
        </p:blipFill>
        <p:spPr bwMode="auto">
          <a:xfrm>
            <a:off x="1122400" y="3817192"/>
            <a:ext cx="579120" cy="43557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801A4D2B-8B4A-0DB1-F9C8-ED70CB78E36A}"/>
              </a:ext>
            </a:extLst>
          </p:cNvPr>
          <p:cNvPicPr>
            <a:picLocks noChangeAspect="1" noChangeArrowheads="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l="21067" t="14804" r="58786" b="46940"/>
          <a:stretch/>
        </p:blipFill>
        <p:spPr bwMode="auto">
          <a:xfrm>
            <a:off x="1122400" y="3019093"/>
            <a:ext cx="579120" cy="43557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A0CE4E3F-68B2-B17C-B8F1-D8DAD238D919}"/>
              </a:ext>
            </a:extLst>
          </p:cNvPr>
          <p:cNvPicPr>
            <a:picLocks noChangeAspect="1" noChangeArrowheads="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l="79329" t="17714" r="524" b="44029"/>
          <a:stretch/>
        </p:blipFill>
        <p:spPr bwMode="auto">
          <a:xfrm>
            <a:off x="1122398" y="5413392"/>
            <a:ext cx="579121" cy="435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22875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676D0B-FEB2-BD60-AC5D-8D11108A0AE4}"/>
              </a:ext>
            </a:extLst>
          </p:cNvPr>
          <p:cNvSpPr>
            <a:spLocks noGrp="1"/>
          </p:cNvSpPr>
          <p:nvPr>
            <p:ph type="title"/>
          </p:nvPr>
        </p:nvSpPr>
        <p:spPr/>
        <p:txBody>
          <a:bodyPr>
            <a:normAutofit fontScale="90000"/>
          </a:bodyPr>
          <a:lstStyle/>
          <a:p>
            <a:r>
              <a:rPr lang="en-GB" dirty="0"/>
              <a:t>Typography (aka fonts)</a:t>
            </a:r>
          </a:p>
        </p:txBody>
      </p:sp>
      <p:sp>
        <p:nvSpPr>
          <p:cNvPr id="4" name="Content Placeholder 6">
            <a:extLst>
              <a:ext uri="{FF2B5EF4-FFF2-40B4-BE49-F238E27FC236}">
                <a16:creationId xmlns:a16="http://schemas.microsoft.com/office/drawing/2014/main" id="{CD04FF86-4394-5AF3-4B41-CFD3DDF5A084}"/>
              </a:ext>
            </a:extLst>
          </p:cNvPr>
          <p:cNvSpPr txBox="1">
            <a:spLocks/>
          </p:cNvSpPr>
          <p:nvPr/>
        </p:nvSpPr>
        <p:spPr>
          <a:xfrm>
            <a:off x="568450" y="1484012"/>
            <a:ext cx="5443730" cy="4998804"/>
          </a:xfrm>
          <a:prstGeom prst="rect">
            <a:avLst/>
          </a:prstGeom>
          <a:noFill/>
        </p:spPr>
        <p:txBody>
          <a:bodyPr vert="horz" wrap="square" lIns="91440" tIns="45720" rIns="91440" bIns="45720" rtlCol="0">
            <a:spAutoFit/>
          </a:bodyPr>
          <a:lstStyle>
            <a:lvl1pPr marL="241196" indent="-241196" algn="l" defTabSz="964783" rtl="0" eaLnBrk="1" latinLnBrk="0" hangingPunct="1">
              <a:lnSpc>
                <a:spcPct val="100000"/>
              </a:lnSpc>
              <a:spcBef>
                <a:spcPts val="1055"/>
              </a:spcBef>
              <a:buClr>
                <a:schemeClr val="accent1"/>
              </a:buClr>
              <a:buSzPct val="110000"/>
              <a:buFont typeface="Wingdings" panose="05000000000000000000" pitchFamily="2" charset="2"/>
              <a:buChar char="§"/>
              <a:defRPr lang="en-GB" sz="1800" kern="1200" dirty="0" smtClean="0">
                <a:solidFill>
                  <a:schemeClr val="bg1"/>
                </a:solidFill>
                <a:effectLst/>
                <a:latin typeface="Albert Sans Light" pitchFamily="2" charset="0"/>
                <a:ea typeface="+mn-ea"/>
                <a:cs typeface="+mn-cs"/>
              </a:defRPr>
            </a:lvl1pPr>
            <a:lvl2pPr marL="72358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688" kern="1200">
                <a:solidFill>
                  <a:schemeClr val="tx1"/>
                </a:solidFill>
                <a:effectLst/>
                <a:latin typeface="+mn-lt"/>
                <a:ea typeface="+mn-ea"/>
                <a:cs typeface="+mn-cs"/>
              </a:defRPr>
            </a:lvl2pPr>
            <a:lvl3pPr marL="1205979"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477" kern="1200">
                <a:solidFill>
                  <a:schemeClr val="tx1"/>
                </a:solidFill>
                <a:effectLst/>
                <a:latin typeface="+mn-lt"/>
                <a:ea typeface="+mn-ea"/>
                <a:cs typeface="+mn-cs"/>
              </a:defRPr>
            </a:lvl3pPr>
            <a:lvl4pPr marL="1688371"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4pPr>
            <a:lvl5pPr marL="2170763"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5pPr>
            <a:lvl6pPr marL="2653154"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6pPr>
            <a:lvl7pPr marL="3135546"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7pPr>
            <a:lvl8pPr marL="361793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8pPr>
            <a:lvl9pPr marL="4100330"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9pPr>
          </a:lstStyle>
          <a:p>
            <a:r>
              <a:rPr lang="en-GB" sz="1300" dirty="0"/>
              <a:t>Typography is a design discipline that involves the use of typefaces and the organisation of those typefaces to create readable, usable and ideally, user-friendly interfaces or experiences.</a:t>
            </a:r>
          </a:p>
          <a:p>
            <a:r>
              <a:rPr lang="en-GB" sz="1300" dirty="0"/>
              <a:t>Effective typography enhances UX, optimises usability, catches users’ attention and has the potential to increase conversion rates.</a:t>
            </a:r>
          </a:p>
          <a:p>
            <a:r>
              <a:rPr lang="en-GB" sz="1300" dirty="0"/>
              <a:t>Type hierarchy for your app/site is crucial as it allows your users to quickly scan through information. Organize your content according to priority; the most important must be the most prominent and the least important should be smaller and unobtrusive. Size, weight and </a:t>
            </a:r>
            <a:r>
              <a:rPr lang="en-GB" sz="1300" dirty="0" err="1"/>
              <a:t>color</a:t>
            </a:r>
            <a:r>
              <a:rPr lang="en-GB" sz="1300" dirty="0"/>
              <a:t> are effective ways of creating visual hierarchy.  </a:t>
            </a:r>
          </a:p>
          <a:p>
            <a:r>
              <a:rPr lang="en-GB" sz="1300" dirty="0"/>
              <a:t>Keep it simple! Too many typefaces can look sloppy and lead to confusion. It’s best to stick to between two and three typefaces in design. Using multiple typefaces also adds to the size and loading time of applications. For optimizing the experience, use fonts that are likely to be available/installed at the users’ end. </a:t>
            </a:r>
          </a:p>
          <a:p>
            <a:r>
              <a:rPr lang="en-GB" sz="1300" dirty="0"/>
              <a:t>Your typefaces shouldn’t be too similar; otherwise, their nuances will be lost. Create contrast by choosing one serif and one sans serif font.</a:t>
            </a:r>
          </a:p>
          <a:p>
            <a:endParaRPr lang="en-GB" sz="1300" dirty="0"/>
          </a:p>
        </p:txBody>
      </p:sp>
      <p:sp>
        <p:nvSpPr>
          <p:cNvPr id="5" name="Content Placeholder 6">
            <a:extLst>
              <a:ext uri="{FF2B5EF4-FFF2-40B4-BE49-F238E27FC236}">
                <a16:creationId xmlns:a16="http://schemas.microsoft.com/office/drawing/2014/main" id="{70DD9FEF-99E4-EF15-1BF7-D4E09D0A5015}"/>
              </a:ext>
            </a:extLst>
          </p:cNvPr>
          <p:cNvSpPr txBox="1">
            <a:spLocks/>
          </p:cNvSpPr>
          <p:nvPr/>
        </p:nvSpPr>
        <p:spPr>
          <a:xfrm>
            <a:off x="6595963" y="1484012"/>
            <a:ext cx="5893217" cy="4880823"/>
          </a:xfrm>
          <a:prstGeom prst="rect">
            <a:avLst/>
          </a:prstGeom>
          <a:noFill/>
        </p:spPr>
        <p:txBody>
          <a:bodyPr vert="horz" wrap="square" lIns="91440" tIns="45720" rIns="91440" bIns="45720" rtlCol="0">
            <a:spAutoFit/>
          </a:bodyPr>
          <a:lstStyle>
            <a:lvl1pPr marL="241196" indent="-241196" algn="l" defTabSz="964783" rtl="0" eaLnBrk="1" latinLnBrk="0" hangingPunct="1">
              <a:lnSpc>
                <a:spcPct val="100000"/>
              </a:lnSpc>
              <a:spcBef>
                <a:spcPts val="1055"/>
              </a:spcBef>
              <a:buClr>
                <a:schemeClr val="accent1"/>
              </a:buClr>
              <a:buSzPct val="110000"/>
              <a:buFont typeface="Wingdings" panose="05000000000000000000" pitchFamily="2" charset="2"/>
              <a:buChar char="§"/>
              <a:defRPr lang="en-GB" sz="1800" kern="1200" dirty="0" smtClean="0">
                <a:solidFill>
                  <a:schemeClr val="bg1"/>
                </a:solidFill>
                <a:effectLst/>
                <a:latin typeface="Albert Sans Light" pitchFamily="2" charset="0"/>
                <a:ea typeface="+mn-ea"/>
                <a:cs typeface="+mn-cs"/>
              </a:defRPr>
            </a:lvl1pPr>
            <a:lvl2pPr marL="72358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688" kern="1200">
                <a:solidFill>
                  <a:schemeClr val="tx1"/>
                </a:solidFill>
                <a:effectLst/>
                <a:latin typeface="+mn-lt"/>
                <a:ea typeface="+mn-ea"/>
                <a:cs typeface="+mn-cs"/>
              </a:defRPr>
            </a:lvl2pPr>
            <a:lvl3pPr marL="1205979"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477" kern="1200">
                <a:solidFill>
                  <a:schemeClr val="tx1"/>
                </a:solidFill>
                <a:effectLst/>
                <a:latin typeface="+mn-lt"/>
                <a:ea typeface="+mn-ea"/>
                <a:cs typeface="+mn-cs"/>
              </a:defRPr>
            </a:lvl3pPr>
            <a:lvl4pPr marL="1688371"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4pPr>
            <a:lvl5pPr marL="2170763"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5pPr>
            <a:lvl6pPr marL="2653154"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6pPr>
            <a:lvl7pPr marL="3135546"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7pPr>
            <a:lvl8pPr marL="361793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8pPr>
            <a:lvl9pPr marL="4100330"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9pPr>
          </a:lstStyle>
          <a:p>
            <a:r>
              <a:rPr lang="en-GB" sz="1300" dirty="0"/>
              <a:t>The text your typography creates needs to be understandable; otherwise, it defeats the purpose of communicating information through text. Consider your user, their environment and the medium with which they’re engaging with your product. Colour and contrast can make or break accessibility.</a:t>
            </a:r>
          </a:p>
          <a:p>
            <a:r>
              <a:rPr lang="en-GB" sz="1300" dirty="0"/>
              <a:t>The prevalence of “dark mode” is a good example with which to illustrate the importance of accessibility—it reduces the discomfort of looking at a bright screen and improves overall legibility (the characters and words of your text are recognisable and easy to comprehend) and readability (your text is easy to follow, overly-complex words and overwrought sentence structures are avoided). </a:t>
            </a:r>
          </a:p>
          <a:p>
            <a:pPr marL="266700" indent="0">
              <a:buNone/>
            </a:pPr>
            <a:r>
              <a:rPr lang="en-GB" sz="1300" b="1" u="sng" dirty="0"/>
              <a:t>Useful resources and articles:</a:t>
            </a:r>
          </a:p>
          <a:p>
            <a:r>
              <a:rPr lang="en-GB" sz="1300" dirty="0">
                <a:hlinkClick r:id="rId2"/>
              </a:rPr>
              <a:t>https://www.matthewdevaney.com/how-to-use-custom-fonts-in-powerapps/</a:t>
            </a:r>
            <a:endParaRPr lang="en-GB" sz="1300" dirty="0"/>
          </a:p>
          <a:p>
            <a:r>
              <a:rPr lang="en-GB" sz="1300" dirty="0">
                <a:hlinkClick r:id="rId3"/>
              </a:rPr>
              <a:t>https://www.powernimbus.com/2019/04/using-custom-fonts-in-powerapps/</a:t>
            </a:r>
            <a:r>
              <a:rPr lang="en-GB" sz="1300" dirty="0"/>
              <a:t> </a:t>
            </a:r>
          </a:p>
          <a:p>
            <a:r>
              <a:rPr lang="en-GB" sz="1300" dirty="0">
                <a:hlinkClick r:id="rId4"/>
              </a:rPr>
              <a:t>https://coolsymbol.com/</a:t>
            </a:r>
            <a:r>
              <a:rPr lang="en-GB" sz="1300" dirty="0"/>
              <a:t> </a:t>
            </a:r>
          </a:p>
          <a:p>
            <a:r>
              <a:rPr lang="en-GB" sz="1300" dirty="0">
                <a:hlinkClick r:id="rId5"/>
              </a:rPr>
              <a:t>https://fonts.google.com/</a:t>
            </a:r>
            <a:r>
              <a:rPr lang="en-GB" sz="1300" dirty="0"/>
              <a:t> </a:t>
            </a:r>
          </a:p>
          <a:p>
            <a:endParaRPr lang="en-GB" sz="1300" dirty="0"/>
          </a:p>
        </p:txBody>
      </p:sp>
    </p:spTree>
    <p:extLst>
      <p:ext uri="{BB962C8B-B14F-4D97-AF65-F5344CB8AC3E}">
        <p14:creationId xmlns:p14="http://schemas.microsoft.com/office/powerpoint/2010/main" val="24596537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66A92-0CC4-AD05-DA7C-AA6D1A898E2F}"/>
              </a:ext>
            </a:extLst>
          </p:cNvPr>
          <p:cNvSpPr>
            <a:spLocks noGrp="1"/>
          </p:cNvSpPr>
          <p:nvPr>
            <p:ph type="title"/>
          </p:nvPr>
        </p:nvSpPr>
        <p:spPr/>
        <p:txBody>
          <a:bodyPr/>
          <a:lstStyle/>
          <a:p>
            <a:r>
              <a:rPr lang="en-GB" dirty="0"/>
              <a:t>Resources and references</a:t>
            </a:r>
          </a:p>
        </p:txBody>
      </p:sp>
    </p:spTree>
    <p:extLst>
      <p:ext uri="{BB962C8B-B14F-4D97-AF65-F5344CB8AC3E}">
        <p14:creationId xmlns:p14="http://schemas.microsoft.com/office/powerpoint/2010/main" val="4326635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D6AADA-9979-0DBA-E341-A4E9FA903F89}"/>
              </a:ext>
            </a:extLst>
          </p:cNvPr>
          <p:cNvSpPr>
            <a:spLocks noGrp="1"/>
          </p:cNvSpPr>
          <p:nvPr>
            <p:ph type="title"/>
          </p:nvPr>
        </p:nvSpPr>
        <p:spPr/>
        <p:txBody>
          <a:bodyPr>
            <a:normAutofit fontScale="90000"/>
          </a:bodyPr>
          <a:lstStyle/>
          <a:p>
            <a:r>
              <a:rPr lang="en-GB" dirty="0"/>
              <a:t>Microsoft resources</a:t>
            </a:r>
          </a:p>
        </p:txBody>
      </p:sp>
      <p:graphicFrame>
        <p:nvGraphicFramePr>
          <p:cNvPr id="7" name="Table 6">
            <a:extLst>
              <a:ext uri="{FF2B5EF4-FFF2-40B4-BE49-F238E27FC236}">
                <a16:creationId xmlns:a16="http://schemas.microsoft.com/office/drawing/2014/main" id="{76786BDC-33EC-59B6-340E-040A68B9A7FC}"/>
              </a:ext>
            </a:extLst>
          </p:cNvPr>
          <p:cNvGraphicFramePr>
            <a:graphicFrameLocks noGrp="1"/>
          </p:cNvGraphicFramePr>
          <p:nvPr>
            <p:extLst>
              <p:ext uri="{D42A27DB-BD31-4B8C-83A1-F6EECF244321}">
                <p14:modId xmlns:p14="http://schemas.microsoft.com/office/powerpoint/2010/main" val="758032235"/>
              </p:ext>
            </p:extLst>
          </p:nvPr>
        </p:nvGraphicFramePr>
        <p:xfrm>
          <a:off x="615818" y="1560580"/>
          <a:ext cx="11511285" cy="4702518"/>
        </p:xfrm>
        <a:graphic>
          <a:graphicData uri="http://schemas.openxmlformats.org/drawingml/2006/table">
            <a:tbl>
              <a:tblPr firstRow="1" bandRow="1">
                <a:tableStyleId>{69012ECD-51FC-41F1-AA8D-1B2483CD663E}</a:tableStyleId>
              </a:tblPr>
              <a:tblGrid>
                <a:gridCol w="2403794">
                  <a:extLst>
                    <a:ext uri="{9D8B030D-6E8A-4147-A177-3AD203B41FA5}">
                      <a16:colId xmlns:a16="http://schemas.microsoft.com/office/drawing/2014/main" val="3435468667"/>
                    </a:ext>
                  </a:extLst>
                </a:gridCol>
                <a:gridCol w="3685988">
                  <a:extLst>
                    <a:ext uri="{9D8B030D-6E8A-4147-A177-3AD203B41FA5}">
                      <a16:colId xmlns:a16="http://schemas.microsoft.com/office/drawing/2014/main" val="1629417911"/>
                    </a:ext>
                  </a:extLst>
                </a:gridCol>
                <a:gridCol w="5421503">
                  <a:extLst>
                    <a:ext uri="{9D8B030D-6E8A-4147-A177-3AD203B41FA5}">
                      <a16:colId xmlns:a16="http://schemas.microsoft.com/office/drawing/2014/main" val="3863308903"/>
                    </a:ext>
                  </a:extLst>
                </a:gridCol>
              </a:tblGrid>
              <a:tr h="394868">
                <a:tc>
                  <a:txBody>
                    <a:bodyPr/>
                    <a:lstStyle/>
                    <a:p>
                      <a:pPr algn="l"/>
                      <a:r>
                        <a:rPr lang="en-GB" sz="1600" b="1" kern="1200" dirty="0">
                          <a:solidFill>
                            <a:schemeClr val="bg1"/>
                          </a:solidFill>
                          <a:latin typeface="Albert Sans"/>
                          <a:ea typeface="+mn-ea"/>
                          <a:cs typeface="+mn-cs"/>
                        </a:rPr>
                        <a:t>Name </a:t>
                      </a:r>
                    </a:p>
                  </a:txBody>
                  <a:tcPr anchor="ctr"/>
                </a:tc>
                <a:tc>
                  <a:txBody>
                    <a:bodyPr/>
                    <a:lstStyle/>
                    <a:p>
                      <a:pPr algn="l"/>
                      <a:r>
                        <a:rPr lang="en-GB" sz="1600" b="1" kern="1200" dirty="0">
                          <a:solidFill>
                            <a:schemeClr val="bg1"/>
                          </a:solidFill>
                          <a:latin typeface="Albert Sans"/>
                          <a:ea typeface="+mn-ea"/>
                          <a:cs typeface="+mn-cs"/>
                        </a:rPr>
                        <a:t>Link</a:t>
                      </a:r>
                    </a:p>
                  </a:txBody>
                  <a:tcPr anchor="ctr"/>
                </a:tc>
                <a:tc>
                  <a:txBody>
                    <a:bodyPr/>
                    <a:lstStyle/>
                    <a:p>
                      <a:pPr algn="l"/>
                      <a:r>
                        <a:rPr lang="en-GB" sz="1600" b="1" kern="1200" dirty="0">
                          <a:solidFill>
                            <a:schemeClr val="bg1"/>
                          </a:solidFill>
                          <a:latin typeface="Albert Sans"/>
                          <a:ea typeface="+mn-ea"/>
                          <a:cs typeface="+mn-cs"/>
                        </a:rPr>
                        <a:t>Description</a:t>
                      </a:r>
                    </a:p>
                  </a:txBody>
                  <a:tcPr anchor="ctr"/>
                </a:tc>
                <a:extLst>
                  <a:ext uri="{0D108BD9-81ED-4DB2-BD59-A6C34878D82A}">
                    <a16:rowId xmlns:a16="http://schemas.microsoft.com/office/drawing/2014/main" val="3413053455"/>
                  </a:ext>
                </a:extLst>
              </a:tr>
              <a:tr h="538456">
                <a:tc>
                  <a:txBody>
                    <a:bodyPr/>
                    <a:lstStyle/>
                    <a:p>
                      <a:pPr marL="0" marR="0" lvl="0" indent="0" algn="l" defTabSz="964783" rtl="0" eaLnBrk="1" fontAlgn="auto" latinLnBrk="0" hangingPunct="1">
                        <a:lnSpc>
                          <a:spcPct val="100000"/>
                        </a:lnSpc>
                        <a:spcBef>
                          <a:spcPts val="0"/>
                        </a:spcBef>
                        <a:spcAft>
                          <a:spcPts val="0"/>
                        </a:spcAft>
                        <a:buClrTx/>
                        <a:buSzTx/>
                        <a:buFontTx/>
                        <a:buNone/>
                        <a:tabLst/>
                        <a:defRPr/>
                      </a:pPr>
                      <a:r>
                        <a:rPr lang="en-GB" sz="1200" b="1" kern="1200" dirty="0">
                          <a:solidFill>
                            <a:schemeClr val="bg1"/>
                          </a:solidFill>
                          <a:latin typeface="Albert Sans" pitchFamily="2" charset="0"/>
                          <a:ea typeface="+mn-ea"/>
                          <a:cs typeface="+mn-cs"/>
                        </a:rPr>
                        <a:t>Build UI in a canvas app</a:t>
                      </a:r>
                    </a:p>
                  </a:txBody>
                  <a:tcPr/>
                </a:tc>
                <a:tc>
                  <a:txBody>
                    <a:bodyPr/>
                    <a:lstStyle/>
                    <a:p>
                      <a:pPr algn="l"/>
                      <a:r>
                        <a:rPr lang="en-GB" sz="1200" kern="1200" dirty="0">
                          <a:solidFill>
                            <a:schemeClr val="bg1"/>
                          </a:solidFill>
                          <a:latin typeface="Albert Sans" pitchFamily="2" charset="0"/>
                          <a:ea typeface="+mn-ea"/>
                          <a:cs typeface="+mn-cs"/>
                          <a:hlinkClick r:id="rId2"/>
                        </a:rPr>
                        <a:t>https://learn.microsoft.com/en-us/training/modules/how-to-build-ui-canvas-app</a:t>
                      </a:r>
                      <a:r>
                        <a:rPr lang="en-GB" sz="1200" kern="1200" dirty="0">
                          <a:solidFill>
                            <a:schemeClr val="bg1"/>
                          </a:solidFill>
                          <a:latin typeface="Albert Sans" pitchFamily="2" charset="0"/>
                          <a:ea typeface="+mn-ea"/>
                          <a:cs typeface="+mn-cs"/>
                        </a:rPr>
                        <a:t> </a:t>
                      </a:r>
                    </a:p>
                  </a:txBody>
                  <a:tcPr/>
                </a:tc>
                <a:tc>
                  <a:txBody>
                    <a:bodyPr/>
                    <a:lstStyle/>
                    <a:p>
                      <a:pPr marL="0" marR="0" lvl="0" indent="0" algn="l" defTabSz="964783" rtl="0" eaLnBrk="1" fontAlgn="auto" latinLnBrk="0" hangingPunct="1">
                        <a:lnSpc>
                          <a:spcPct val="100000"/>
                        </a:lnSpc>
                        <a:spcBef>
                          <a:spcPts val="0"/>
                        </a:spcBef>
                        <a:spcAft>
                          <a:spcPts val="0"/>
                        </a:spcAft>
                        <a:buClrTx/>
                        <a:buSzTx/>
                        <a:buFontTx/>
                        <a:buNone/>
                        <a:tabLst/>
                        <a:defRPr/>
                      </a:pPr>
                      <a:r>
                        <a:rPr lang="en-GB" sz="1200" kern="1200" dirty="0">
                          <a:solidFill>
                            <a:schemeClr val="bg1"/>
                          </a:solidFill>
                          <a:latin typeface="Albert Sans" pitchFamily="2" charset="0"/>
                          <a:ea typeface="+mn-ea"/>
                          <a:cs typeface="+mn-cs"/>
                        </a:rPr>
                        <a:t>Microsoft learning module on how to build the User Interface in a canvas app in Power Apps </a:t>
                      </a:r>
                    </a:p>
                  </a:txBody>
                  <a:tcPr/>
                </a:tc>
                <a:extLst>
                  <a:ext uri="{0D108BD9-81ED-4DB2-BD59-A6C34878D82A}">
                    <a16:rowId xmlns:a16="http://schemas.microsoft.com/office/drawing/2014/main" val="4142577834"/>
                  </a:ext>
                </a:extLst>
              </a:tr>
              <a:tr h="1184604">
                <a:tc>
                  <a:txBody>
                    <a:bodyPr/>
                    <a:lstStyle/>
                    <a:p>
                      <a:pPr algn="l"/>
                      <a:r>
                        <a:rPr lang="en-GB" sz="1200" b="1" kern="1200" dirty="0">
                          <a:solidFill>
                            <a:schemeClr val="bg1"/>
                          </a:solidFill>
                          <a:latin typeface="Albert Sans" pitchFamily="2" charset="0"/>
                          <a:ea typeface="+mn-ea"/>
                          <a:cs typeface="+mn-cs"/>
                        </a:rPr>
                        <a:t>Creator Kit </a:t>
                      </a:r>
                    </a:p>
                  </a:txBody>
                  <a:tcPr/>
                </a:tc>
                <a:tc>
                  <a:txBody>
                    <a:bodyPr/>
                    <a:lstStyle/>
                    <a:p>
                      <a:pPr algn="l"/>
                      <a:r>
                        <a:rPr lang="en-GB" sz="1200" kern="1200" dirty="0">
                          <a:solidFill>
                            <a:schemeClr val="bg1"/>
                          </a:solidFill>
                          <a:latin typeface="Albert Sans" pitchFamily="2" charset="0"/>
                          <a:ea typeface="+mn-ea"/>
                          <a:cs typeface="+mn-cs"/>
                          <a:hlinkClick r:id="rId3"/>
                        </a:rPr>
                        <a:t>https://learn.microsoft.com/en-us/power-platform/guidance/creator-kit/overview</a:t>
                      </a:r>
                      <a:r>
                        <a:rPr lang="en-GB" sz="1200" kern="1200" dirty="0">
                          <a:solidFill>
                            <a:schemeClr val="bg1"/>
                          </a:solidFill>
                          <a:latin typeface="Albert Sans" pitchFamily="2" charset="0"/>
                          <a:ea typeface="+mn-ea"/>
                          <a:cs typeface="+mn-cs"/>
                        </a:rPr>
                        <a:t> </a:t>
                      </a:r>
                    </a:p>
                  </a:txBody>
                  <a:tcPr/>
                </a:tc>
                <a:tc>
                  <a:txBody>
                    <a:bodyPr/>
                    <a:lstStyle/>
                    <a:p>
                      <a:pPr marL="0" marR="0" lvl="0" indent="0" algn="l" defTabSz="964783" rtl="0" eaLnBrk="1" fontAlgn="auto" latinLnBrk="0" hangingPunct="1">
                        <a:lnSpc>
                          <a:spcPct val="100000"/>
                        </a:lnSpc>
                        <a:spcBef>
                          <a:spcPts val="0"/>
                        </a:spcBef>
                        <a:spcAft>
                          <a:spcPts val="0"/>
                        </a:spcAft>
                        <a:buClrTx/>
                        <a:buSzTx/>
                        <a:buFontTx/>
                        <a:buNone/>
                        <a:tabLst/>
                        <a:defRPr/>
                      </a:pPr>
                      <a:r>
                        <a:rPr lang="en-GB" sz="1200" kern="1200" dirty="0">
                          <a:solidFill>
                            <a:schemeClr val="bg1"/>
                          </a:solidFill>
                          <a:latin typeface="Albert Sans" pitchFamily="2" charset="0"/>
                          <a:ea typeface="+mn-ea"/>
                          <a:cs typeface="+mn-cs"/>
                        </a:rPr>
                        <a:t>The Creator Kit helps create Power Apps experiences on the web and mobile platforms with convenient components that are ubiquitous in modern software. The kit contains a component library, several commonly used Power Apps component framework controls, a set of templates, and other utilities that increase developer productivity.</a:t>
                      </a:r>
                    </a:p>
                  </a:txBody>
                  <a:tcPr/>
                </a:tc>
                <a:extLst>
                  <a:ext uri="{0D108BD9-81ED-4DB2-BD59-A6C34878D82A}">
                    <a16:rowId xmlns:a16="http://schemas.microsoft.com/office/drawing/2014/main" val="3724828986"/>
                  </a:ext>
                </a:extLst>
              </a:tr>
              <a:tr h="538456">
                <a:tc>
                  <a:txBody>
                    <a:bodyPr/>
                    <a:lstStyle/>
                    <a:p>
                      <a:pPr algn="l"/>
                      <a:r>
                        <a:rPr lang="en-GB" sz="1200" b="1" kern="1200" dirty="0">
                          <a:solidFill>
                            <a:schemeClr val="bg1"/>
                          </a:solidFill>
                          <a:latin typeface="Albert Sans" pitchFamily="2" charset="0"/>
                          <a:ea typeface="+mn-ea"/>
                          <a:cs typeface="+mn-cs"/>
                        </a:rPr>
                        <a:t>Create accessible canvas apps</a:t>
                      </a:r>
                    </a:p>
                  </a:txBody>
                  <a:tcPr/>
                </a:tc>
                <a:tc>
                  <a:txBody>
                    <a:bodyPr/>
                    <a:lstStyle/>
                    <a:p>
                      <a:pPr algn="l"/>
                      <a:r>
                        <a:rPr lang="en-GB" sz="1200" kern="1200" dirty="0">
                          <a:solidFill>
                            <a:schemeClr val="bg1"/>
                          </a:solidFill>
                          <a:latin typeface="Albert Sans" pitchFamily="2" charset="0"/>
                          <a:ea typeface="+mn-ea"/>
                          <a:cs typeface="+mn-cs"/>
                          <a:hlinkClick r:id="rId4"/>
                        </a:rPr>
                        <a:t>https://learn.microsoft.com/en-us/power-apps/maker/canvas-apps/accessible-apps</a:t>
                      </a:r>
                      <a:r>
                        <a:rPr lang="en-GB" sz="1200" kern="1200" dirty="0">
                          <a:solidFill>
                            <a:schemeClr val="bg1"/>
                          </a:solidFill>
                          <a:latin typeface="Albert Sans" pitchFamily="2" charset="0"/>
                          <a:ea typeface="+mn-ea"/>
                          <a:cs typeface="+mn-cs"/>
                        </a:rPr>
                        <a:t> </a:t>
                      </a:r>
                    </a:p>
                  </a:txBody>
                  <a:tcPr/>
                </a:tc>
                <a:tc>
                  <a:txBody>
                    <a:bodyPr/>
                    <a:lstStyle/>
                    <a:p>
                      <a:pPr algn="l"/>
                      <a:r>
                        <a:rPr lang="en-GB" sz="1200" kern="1200" dirty="0">
                          <a:solidFill>
                            <a:schemeClr val="bg1"/>
                          </a:solidFill>
                          <a:latin typeface="Albert Sans" pitchFamily="2" charset="0"/>
                          <a:ea typeface="+mn-ea"/>
                          <a:cs typeface="+mn-cs"/>
                        </a:rPr>
                        <a:t>Microsoft guidance on Power Apps accessibility.</a:t>
                      </a:r>
                    </a:p>
                  </a:txBody>
                  <a:tcPr/>
                </a:tc>
                <a:extLst>
                  <a:ext uri="{0D108BD9-81ED-4DB2-BD59-A6C34878D82A}">
                    <a16:rowId xmlns:a16="http://schemas.microsoft.com/office/drawing/2014/main" val="462861648"/>
                  </a:ext>
                </a:extLst>
              </a:tr>
              <a:tr h="538456">
                <a:tc>
                  <a:txBody>
                    <a:bodyPr/>
                    <a:lstStyle/>
                    <a:p>
                      <a:pPr algn="l"/>
                      <a:r>
                        <a:rPr lang="en-GB" sz="1200" b="1" kern="1200" dirty="0">
                          <a:solidFill>
                            <a:schemeClr val="bg1"/>
                          </a:solidFill>
                          <a:latin typeface="Albert Sans" pitchFamily="2" charset="0"/>
                          <a:ea typeface="+mn-ea"/>
                          <a:cs typeface="+mn-cs"/>
                        </a:rPr>
                        <a:t>Accessibility checker</a:t>
                      </a:r>
                    </a:p>
                  </a:txBody>
                  <a:tcPr/>
                </a:tc>
                <a:tc>
                  <a:txBody>
                    <a:bodyPr/>
                    <a:lstStyle/>
                    <a:p>
                      <a:pPr algn="l"/>
                      <a:r>
                        <a:rPr lang="en-GB" sz="1200" kern="1200" dirty="0">
                          <a:solidFill>
                            <a:schemeClr val="bg1"/>
                          </a:solidFill>
                          <a:latin typeface="Albert Sans" pitchFamily="2" charset="0"/>
                          <a:ea typeface="+mn-ea"/>
                          <a:cs typeface="+mn-cs"/>
                          <a:hlinkClick r:id="rId5"/>
                        </a:rPr>
                        <a:t>https://learn.microsoft.com/en-us/power-apps/maker/canvas-apps/accessibility-checker</a:t>
                      </a:r>
                      <a:r>
                        <a:rPr lang="en-GB" sz="1200" kern="1200" dirty="0">
                          <a:solidFill>
                            <a:schemeClr val="bg1"/>
                          </a:solidFill>
                          <a:latin typeface="Albert Sans" pitchFamily="2" charset="0"/>
                          <a:ea typeface="+mn-ea"/>
                          <a:cs typeface="+mn-cs"/>
                        </a:rPr>
                        <a:t> </a:t>
                      </a:r>
                    </a:p>
                  </a:txBody>
                  <a:tcPr/>
                </a:tc>
                <a:tc>
                  <a:txBody>
                    <a:bodyPr/>
                    <a:lstStyle/>
                    <a:p>
                      <a:pPr algn="l"/>
                      <a:r>
                        <a:rPr lang="en-GB" sz="1200" kern="1200" dirty="0">
                          <a:solidFill>
                            <a:schemeClr val="bg1"/>
                          </a:solidFill>
                          <a:latin typeface="Albert Sans" pitchFamily="2" charset="0"/>
                          <a:ea typeface="+mn-ea"/>
                          <a:cs typeface="+mn-cs"/>
                        </a:rPr>
                        <a:t>Guide how to review a canvas app for accessibility in Power Apps</a:t>
                      </a:r>
                    </a:p>
                  </a:txBody>
                  <a:tcPr/>
                </a:tc>
                <a:extLst>
                  <a:ext uri="{0D108BD9-81ED-4DB2-BD59-A6C34878D82A}">
                    <a16:rowId xmlns:a16="http://schemas.microsoft.com/office/drawing/2014/main" val="1325667922"/>
                  </a:ext>
                </a:extLst>
              </a:tr>
              <a:tr h="753839">
                <a:tc>
                  <a:txBody>
                    <a:bodyPr/>
                    <a:lstStyle/>
                    <a:p>
                      <a:pPr algn="l"/>
                      <a:r>
                        <a:rPr lang="en-GB" sz="1200" b="1" kern="1200" dirty="0">
                          <a:solidFill>
                            <a:schemeClr val="bg1"/>
                          </a:solidFill>
                          <a:latin typeface="Albert Sans" pitchFamily="2" charset="0"/>
                          <a:ea typeface="+mn-ea"/>
                          <a:cs typeface="+mn-cs"/>
                        </a:rPr>
                        <a:t>Accessibility limitations in canvas apps</a:t>
                      </a:r>
                    </a:p>
                  </a:txBody>
                  <a:tcPr/>
                </a:tc>
                <a:tc>
                  <a:txBody>
                    <a:bodyPr/>
                    <a:lstStyle/>
                    <a:p>
                      <a:pPr algn="l"/>
                      <a:r>
                        <a:rPr lang="en-GB" sz="1200" kern="1200" dirty="0">
                          <a:solidFill>
                            <a:schemeClr val="bg1"/>
                          </a:solidFill>
                          <a:latin typeface="Albert Sans" pitchFamily="2" charset="0"/>
                          <a:ea typeface="+mn-ea"/>
                          <a:cs typeface="+mn-cs"/>
                          <a:hlinkClick r:id="rId6"/>
                        </a:rPr>
                        <a:t>https://learn.microsoft.com/en-us/power-apps/maker/canvas-apps/accessible-apps-limitations</a:t>
                      </a:r>
                      <a:r>
                        <a:rPr lang="en-GB" sz="1200" kern="1200" dirty="0">
                          <a:solidFill>
                            <a:schemeClr val="bg1"/>
                          </a:solidFill>
                          <a:latin typeface="Albert Sans" pitchFamily="2" charset="0"/>
                          <a:ea typeface="+mn-ea"/>
                          <a:cs typeface="+mn-cs"/>
                        </a:rPr>
                        <a:t> </a:t>
                      </a:r>
                    </a:p>
                  </a:txBody>
                  <a:tcPr/>
                </a:tc>
                <a:tc>
                  <a:txBody>
                    <a:bodyPr/>
                    <a:lstStyle/>
                    <a:p>
                      <a:pPr algn="l"/>
                      <a:r>
                        <a:rPr lang="en-GB" sz="1200" kern="1200" dirty="0">
                          <a:solidFill>
                            <a:schemeClr val="bg1"/>
                          </a:solidFill>
                          <a:latin typeface="Albert Sans" pitchFamily="2" charset="0"/>
                          <a:ea typeface="+mn-ea"/>
                          <a:cs typeface="+mn-cs"/>
                        </a:rPr>
                        <a:t>Article about accessibility limitations in canvas apps, and how can you improve the app interface to make it more accessible.</a:t>
                      </a:r>
                    </a:p>
                  </a:txBody>
                  <a:tcPr/>
                </a:tc>
                <a:extLst>
                  <a:ext uri="{0D108BD9-81ED-4DB2-BD59-A6C34878D82A}">
                    <a16:rowId xmlns:a16="http://schemas.microsoft.com/office/drawing/2014/main" val="1547550766"/>
                  </a:ext>
                </a:extLst>
              </a:tr>
              <a:tr h="753839">
                <a:tc>
                  <a:txBody>
                    <a:bodyPr/>
                    <a:lstStyle/>
                    <a:p>
                      <a:pPr algn="l"/>
                      <a:r>
                        <a:rPr lang="en-GB" sz="1200" kern="1200" dirty="0">
                          <a:solidFill>
                            <a:schemeClr val="bg1"/>
                          </a:solidFill>
                          <a:latin typeface="Albert Sans" pitchFamily="2" charset="0"/>
                          <a:ea typeface="+mn-ea"/>
                          <a:cs typeface="+mn-cs"/>
                        </a:rPr>
                        <a:t>Office design toolkits</a:t>
                      </a:r>
                    </a:p>
                  </a:txBody>
                  <a:tcPr/>
                </a:tc>
                <a:tc>
                  <a:txBody>
                    <a:bodyPr/>
                    <a:lstStyle/>
                    <a:p>
                      <a:pPr algn="l"/>
                      <a:r>
                        <a:rPr lang="en-GB" sz="1200" b="0" kern="1200" dirty="0">
                          <a:solidFill>
                            <a:schemeClr val="bg1"/>
                          </a:solidFill>
                          <a:latin typeface="Albert Sans"/>
                          <a:ea typeface="+mn-ea"/>
                          <a:cs typeface="+mn-cs"/>
                          <a:hlinkClick r:id="rId7"/>
                        </a:rPr>
                        <a:t>https://learn.microsoft.com/en-us/office/dev/add-ins/design/design-toolkits</a:t>
                      </a:r>
                      <a:r>
                        <a:rPr lang="en-GB" sz="1200" b="0" kern="1200" dirty="0">
                          <a:solidFill>
                            <a:schemeClr val="bg1"/>
                          </a:solidFill>
                          <a:latin typeface="Albert Sans"/>
                          <a:ea typeface="+mn-ea"/>
                          <a:cs typeface="+mn-cs"/>
                        </a:rPr>
                        <a:t> </a:t>
                      </a:r>
                    </a:p>
                  </a:txBody>
                  <a:tcPr marL="45720" marR="45720"/>
                </a:tc>
                <a:tc>
                  <a:txBody>
                    <a:bodyPr/>
                    <a:lstStyle/>
                    <a:p>
                      <a:pPr algn="l"/>
                      <a:r>
                        <a:rPr lang="en-GB" sz="1200" kern="1200" dirty="0">
                          <a:solidFill>
                            <a:schemeClr val="bg1"/>
                          </a:solidFill>
                          <a:latin typeface="Albert Sans" pitchFamily="2" charset="0"/>
                          <a:ea typeface="+mn-ea"/>
                          <a:cs typeface="+mn-cs"/>
                        </a:rPr>
                        <a:t>Office design toolkits for use with either the Sketch application for Mac or the Adobe XD application for Windows or Mac. </a:t>
                      </a:r>
                    </a:p>
                  </a:txBody>
                  <a:tcPr/>
                </a:tc>
                <a:extLst>
                  <a:ext uri="{0D108BD9-81ED-4DB2-BD59-A6C34878D82A}">
                    <a16:rowId xmlns:a16="http://schemas.microsoft.com/office/drawing/2014/main" val="3239573770"/>
                  </a:ext>
                </a:extLst>
              </a:tr>
            </a:tbl>
          </a:graphicData>
        </a:graphic>
      </p:graphicFrame>
    </p:spTree>
    <p:extLst>
      <p:ext uri="{BB962C8B-B14F-4D97-AF65-F5344CB8AC3E}">
        <p14:creationId xmlns:p14="http://schemas.microsoft.com/office/powerpoint/2010/main" val="31567661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676D0B-FEB2-BD60-AC5D-8D11108A0AE4}"/>
              </a:ext>
            </a:extLst>
          </p:cNvPr>
          <p:cNvSpPr>
            <a:spLocks noGrp="1"/>
          </p:cNvSpPr>
          <p:nvPr>
            <p:ph type="title"/>
          </p:nvPr>
        </p:nvSpPr>
        <p:spPr/>
        <p:txBody>
          <a:bodyPr>
            <a:normAutofit fontScale="90000"/>
          </a:bodyPr>
          <a:lstStyle/>
          <a:p>
            <a:r>
              <a:rPr lang="en-GB" dirty="0"/>
              <a:t>Design inspiration resources (free &amp; subscription-based)</a:t>
            </a:r>
          </a:p>
        </p:txBody>
      </p:sp>
      <p:graphicFrame>
        <p:nvGraphicFramePr>
          <p:cNvPr id="4" name="Table 3">
            <a:extLst>
              <a:ext uri="{FF2B5EF4-FFF2-40B4-BE49-F238E27FC236}">
                <a16:creationId xmlns:a16="http://schemas.microsoft.com/office/drawing/2014/main" id="{51825E5D-0E27-252D-3835-D34FE55704E0}"/>
              </a:ext>
            </a:extLst>
          </p:cNvPr>
          <p:cNvGraphicFramePr>
            <a:graphicFrameLocks noGrp="1"/>
          </p:cNvGraphicFramePr>
          <p:nvPr>
            <p:extLst>
              <p:ext uri="{D42A27DB-BD31-4B8C-83A1-F6EECF244321}">
                <p14:modId xmlns:p14="http://schemas.microsoft.com/office/powerpoint/2010/main" val="2634949019"/>
              </p:ext>
            </p:extLst>
          </p:nvPr>
        </p:nvGraphicFramePr>
        <p:xfrm>
          <a:off x="570773" y="1567910"/>
          <a:ext cx="11710305" cy="3749040"/>
        </p:xfrm>
        <a:graphic>
          <a:graphicData uri="http://schemas.openxmlformats.org/drawingml/2006/table">
            <a:tbl>
              <a:tblPr firstRow="1" bandRow="1">
                <a:tableStyleId>{69012ECD-51FC-41F1-AA8D-1B2483CD663E}</a:tableStyleId>
              </a:tblPr>
              <a:tblGrid>
                <a:gridCol w="7430227">
                  <a:extLst>
                    <a:ext uri="{9D8B030D-6E8A-4147-A177-3AD203B41FA5}">
                      <a16:colId xmlns:a16="http://schemas.microsoft.com/office/drawing/2014/main" val="3435468667"/>
                    </a:ext>
                  </a:extLst>
                </a:gridCol>
                <a:gridCol w="4280078">
                  <a:extLst>
                    <a:ext uri="{9D8B030D-6E8A-4147-A177-3AD203B41FA5}">
                      <a16:colId xmlns:a16="http://schemas.microsoft.com/office/drawing/2014/main" val="2652295778"/>
                    </a:ext>
                  </a:extLst>
                </a:gridCol>
              </a:tblGrid>
              <a:tr h="0">
                <a:tc>
                  <a:txBody>
                    <a:bodyPr/>
                    <a:lstStyle/>
                    <a:p>
                      <a:pPr algn="l"/>
                      <a:r>
                        <a:rPr lang="en-GB" sz="1200" b="1" kern="1200" dirty="0">
                          <a:solidFill>
                            <a:schemeClr val="bg1"/>
                          </a:solidFill>
                          <a:latin typeface="Albert Sans"/>
                          <a:ea typeface="+mn-ea"/>
                          <a:cs typeface="+mn-cs"/>
                        </a:rPr>
                        <a:t>Description</a:t>
                      </a:r>
                    </a:p>
                  </a:txBody>
                  <a:tcPr anchor="ctr"/>
                </a:tc>
                <a:tc>
                  <a:txBody>
                    <a:bodyPr/>
                    <a:lstStyle/>
                    <a:p>
                      <a:pPr algn="l"/>
                      <a:r>
                        <a:rPr lang="en-GB" sz="1200" b="1" kern="1200" dirty="0">
                          <a:solidFill>
                            <a:schemeClr val="bg1"/>
                          </a:solidFill>
                          <a:latin typeface="Albert Sans"/>
                          <a:ea typeface="+mn-ea"/>
                          <a:cs typeface="+mn-cs"/>
                        </a:rPr>
                        <a:t>Link</a:t>
                      </a:r>
                    </a:p>
                  </a:txBody>
                  <a:tcPr anchor="ctr"/>
                </a:tc>
                <a:extLst>
                  <a:ext uri="{0D108BD9-81ED-4DB2-BD59-A6C34878D82A}">
                    <a16:rowId xmlns:a16="http://schemas.microsoft.com/office/drawing/2014/main" val="3413053455"/>
                  </a:ext>
                </a:extLst>
              </a:tr>
              <a:tr h="0">
                <a:tc>
                  <a:txBody>
                    <a:bodyPr/>
                    <a:lstStyle/>
                    <a:p>
                      <a:pPr algn="l"/>
                      <a:r>
                        <a:rPr lang="en-GB" sz="1200" kern="1200" dirty="0">
                          <a:solidFill>
                            <a:schemeClr val="bg1"/>
                          </a:solidFill>
                          <a:latin typeface="Albert Sans" pitchFamily="2" charset="0"/>
                          <a:ea typeface="+mn-ea"/>
                          <a:cs typeface="+mn-cs"/>
                        </a:rPr>
                        <a:t>Design portfolio platform</a:t>
                      </a:r>
                    </a:p>
                  </a:txBody>
                  <a:tcPr anchor="ctr"/>
                </a:tc>
                <a:tc>
                  <a:txBody>
                    <a:bodyPr/>
                    <a:lstStyle/>
                    <a:p>
                      <a:pPr algn="l" rtl="0" fontAlgn="ctr">
                        <a:buClr>
                          <a:schemeClr val="accent1"/>
                        </a:buClr>
                        <a:buSzPts val="1100"/>
                        <a:buFont typeface="Aptos Narrow" panose="020B0004020202020204" pitchFamily="34" charset="0"/>
                        <a:buNone/>
                      </a:pPr>
                      <a:r>
                        <a:rPr lang="en-GB" sz="1200" kern="1200" dirty="0">
                          <a:solidFill>
                            <a:schemeClr val="bg1"/>
                          </a:solidFill>
                          <a:latin typeface="Albert Sans" pitchFamily="2" charset="0"/>
                          <a:ea typeface="+mn-ea"/>
                          <a:cs typeface="+mn-cs"/>
                          <a:hlinkClick r:id="rId2">
                            <a:extLst>
                              <a:ext uri="{A12FA001-AC4F-418D-AE19-62706E023703}">
                                <ahyp:hlinkClr xmlns:ahyp="http://schemas.microsoft.com/office/drawing/2018/hyperlinkcolor" val="tx"/>
                              </a:ext>
                            </a:extLst>
                          </a:hlinkClick>
                        </a:rPr>
                        <a:t>https://dribbble.com/</a:t>
                      </a:r>
                      <a:r>
                        <a:rPr lang="en-GB" sz="1200" kern="1200" dirty="0">
                          <a:solidFill>
                            <a:schemeClr val="bg1"/>
                          </a:solidFill>
                          <a:latin typeface="Albert Sans" pitchFamily="2" charset="0"/>
                          <a:ea typeface="+mn-ea"/>
                          <a:cs typeface="+mn-cs"/>
                        </a:rPr>
                        <a:t> </a:t>
                      </a:r>
                    </a:p>
                  </a:txBody>
                  <a:tcPr marL="45720" marR="45720" anchor="ctr"/>
                </a:tc>
                <a:extLst>
                  <a:ext uri="{0D108BD9-81ED-4DB2-BD59-A6C34878D82A}">
                    <a16:rowId xmlns:a16="http://schemas.microsoft.com/office/drawing/2014/main" val="462861648"/>
                  </a:ext>
                </a:extLst>
              </a:tr>
              <a:tr h="0">
                <a:tc>
                  <a:txBody>
                    <a:bodyPr/>
                    <a:lstStyle/>
                    <a:p>
                      <a:pPr algn="l"/>
                      <a:r>
                        <a:rPr lang="en-GB" sz="1200" kern="1200" dirty="0">
                          <a:solidFill>
                            <a:schemeClr val="bg1"/>
                          </a:solidFill>
                          <a:latin typeface="Albert Sans" pitchFamily="2" charset="0"/>
                          <a:ea typeface="+mn-ea"/>
                          <a:cs typeface="+mn-cs"/>
                        </a:rPr>
                        <a:t>World’s largest creative network for showcasing and discovering creative work</a:t>
                      </a:r>
                    </a:p>
                  </a:txBody>
                  <a:tcPr anchor="ctr"/>
                </a:tc>
                <a:tc>
                  <a:txBody>
                    <a:bodyPr/>
                    <a:lstStyle/>
                    <a:p>
                      <a:pPr algn="l" rtl="0" fontAlgn="ctr">
                        <a:buClr>
                          <a:schemeClr val="accent1"/>
                        </a:buClr>
                        <a:buSzPts val="1100"/>
                        <a:buFont typeface="Aptos Narrow" panose="020B0004020202020204" pitchFamily="34" charset="0"/>
                        <a:buNone/>
                      </a:pPr>
                      <a:r>
                        <a:rPr lang="en-GB" sz="1200" kern="1200" dirty="0">
                          <a:solidFill>
                            <a:schemeClr val="bg1"/>
                          </a:solidFill>
                          <a:latin typeface="Albert Sans" pitchFamily="2" charset="0"/>
                          <a:ea typeface="+mn-ea"/>
                          <a:cs typeface="+mn-cs"/>
                          <a:hlinkClick r:id="rId3">
                            <a:extLst>
                              <a:ext uri="{A12FA001-AC4F-418D-AE19-62706E023703}">
                                <ahyp:hlinkClr xmlns:ahyp="http://schemas.microsoft.com/office/drawing/2018/hyperlinkcolor" val="tx"/>
                              </a:ext>
                            </a:extLst>
                          </a:hlinkClick>
                        </a:rPr>
                        <a:t>https://www.behance.net</a:t>
                      </a:r>
                      <a:r>
                        <a:rPr lang="en-GB" sz="1200" kern="1200" dirty="0">
                          <a:solidFill>
                            <a:schemeClr val="bg1"/>
                          </a:solidFill>
                          <a:latin typeface="Albert Sans" pitchFamily="2" charset="0"/>
                          <a:ea typeface="+mn-ea"/>
                          <a:cs typeface="+mn-cs"/>
                        </a:rPr>
                        <a:t> </a:t>
                      </a:r>
                    </a:p>
                  </a:txBody>
                  <a:tcPr marL="45720" marR="45720" anchor="ctr"/>
                </a:tc>
                <a:extLst>
                  <a:ext uri="{0D108BD9-81ED-4DB2-BD59-A6C34878D82A}">
                    <a16:rowId xmlns:a16="http://schemas.microsoft.com/office/drawing/2014/main" val="2261242917"/>
                  </a:ext>
                </a:extLst>
              </a:tr>
              <a:tr h="0">
                <a:tc>
                  <a:txBody>
                    <a:bodyPr/>
                    <a:lstStyle/>
                    <a:p>
                      <a:pPr marL="0" marR="0" lvl="0" indent="0" algn="l" defTabSz="964783" rtl="0" eaLnBrk="1" fontAlgn="auto" latinLnBrk="0" hangingPunct="1">
                        <a:lnSpc>
                          <a:spcPct val="100000"/>
                        </a:lnSpc>
                        <a:spcBef>
                          <a:spcPts val="0"/>
                        </a:spcBef>
                        <a:spcAft>
                          <a:spcPts val="0"/>
                        </a:spcAft>
                        <a:buClrTx/>
                        <a:buSzTx/>
                        <a:buFontTx/>
                        <a:buNone/>
                        <a:tabLst/>
                        <a:defRPr/>
                      </a:pPr>
                      <a:r>
                        <a:rPr lang="en-GB" sz="1200" kern="1200" dirty="0">
                          <a:solidFill>
                            <a:schemeClr val="bg1"/>
                          </a:solidFill>
                          <a:latin typeface="Albert Sans" pitchFamily="2" charset="0"/>
                          <a:ea typeface="+mn-ea"/>
                          <a:cs typeface="+mn-cs"/>
                        </a:rPr>
                        <a:t>Creative assets for download</a:t>
                      </a:r>
                    </a:p>
                  </a:txBody>
                  <a:tcPr anchor="ctr"/>
                </a:tc>
                <a:tc>
                  <a:txBody>
                    <a:bodyPr/>
                    <a:lstStyle/>
                    <a:p>
                      <a:pPr algn="l" rtl="0" fontAlgn="ctr">
                        <a:buClr>
                          <a:schemeClr val="accent1"/>
                        </a:buClr>
                        <a:buSzPts val="1100"/>
                        <a:buFont typeface="Aptos Narrow" panose="020B0004020202020204" pitchFamily="34" charset="0"/>
                        <a:buNone/>
                      </a:pPr>
                      <a:r>
                        <a:rPr lang="fr-FR" sz="1200" kern="1200" dirty="0">
                          <a:solidFill>
                            <a:schemeClr val="bg1"/>
                          </a:solidFill>
                          <a:latin typeface="Albert Sans" pitchFamily="2" charset="0"/>
                          <a:ea typeface="+mn-ea"/>
                          <a:cs typeface="+mn-cs"/>
                          <a:hlinkClick r:id="rId4">
                            <a:extLst>
                              <a:ext uri="{A12FA001-AC4F-418D-AE19-62706E023703}">
                                <ahyp:hlinkClr xmlns:ahyp="http://schemas.microsoft.com/office/drawing/2018/hyperlinkcolor" val="tx"/>
                              </a:ext>
                            </a:extLst>
                          </a:hlinkClick>
                        </a:rPr>
                        <a:t>https://elements.envato.com/</a:t>
                      </a:r>
                      <a:r>
                        <a:rPr lang="fr-FR" sz="1200" kern="1200" dirty="0">
                          <a:solidFill>
                            <a:schemeClr val="bg1"/>
                          </a:solidFill>
                          <a:latin typeface="Albert Sans" pitchFamily="2" charset="0"/>
                          <a:ea typeface="+mn-ea"/>
                          <a:cs typeface="+mn-cs"/>
                        </a:rPr>
                        <a:t> </a:t>
                      </a:r>
                    </a:p>
                  </a:txBody>
                  <a:tcPr marL="45720" marR="45720" anchor="ctr"/>
                </a:tc>
                <a:extLst>
                  <a:ext uri="{0D108BD9-81ED-4DB2-BD59-A6C34878D82A}">
                    <a16:rowId xmlns:a16="http://schemas.microsoft.com/office/drawing/2014/main" val="2001770651"/>
                  </a:ext>
                </a:extLst>
              </a:tr>
              <a:tr h="0">
                <a:tc>
                  <a:txBody>
                    <a:bodyPr/>
                    <a:lstStyle/>
                    <a:p>
                      <a:pPr algn="l"/>
                      <a:r>
                        <a:rPr lang="en-GB" sz="1200" kern="1200" dirty="0">
                          <a:solidFill>
                            <a:schemeClr val="bg1"/>
                          </a:solidFill>
                          <a:latin typeface="Albert Sans" pitchFamily="2" charset="0"/>
                          <a:ea typeface="+mn-ea"/>
                          <a:cs typeface="+mn-cs"/>
                        </a:rPr>
                        <a:t>High resolution images</a:t>
                      </a:r>
                    </a:p>
                  </a:txBody>
                  <a:tcPr anchor="ctr"/>
                </a:tc>
                <a:tc>
                  <a:txBody>
                    <a:bodyPr/>
                    <a:lstStyle/>
                    <a:p>
                      <a:pPr algn="l" rtl="0" fontAlgn="ctr">
                        <a:buClr>
                          <a:schemeClr val="accent1"/>
                        </a:buClr>
                        <a:buSzPts val="1100"/>
                        <a:buFont typeface="Aptos Narrow" panose="020B0004020202020204" pitchFamily="34" charset="0"/>
                        <a:buNone/>
                      </a:pPr>
                      <a:r>
                        <a:rPr lang="en-GB" sz="1200" kern="1200" dirty="0">
                          <a:solidFill>
                            <a:schemeClr val="bg1"/>
                          </a:solidFill>
                          <a:latin typeface="Albert Sans" pitchFamily="2" charset="0"/>
                          <a:ea typeface="+mn-ea"/>
                          <a:cs typeface="+mn-cs"/>
                          <a:hlinkClick r:id="rId5">
                            <a:extLst>
                              <a:ext uri="{A12FA001-AC4F-418D-AE19-62706E023703}">
                                <ahyp:hlinkClr xmlns:ahyp="http://schemas.microsoft.com/office/drawing/2018/hyperlinkcolor" val="tx"/>
                              </a:ext>
                            </a:extLst>
                          </a:hlinkClick>
                        </a:rPr>
                        <a:t>https://unsplash.com</a:t>
                      </a:r>
                      <a:r>
                        <a:rPr lang="en-GB" sz="1200" kern="1200" dirty="0">
                          <a:solidFill>
                            <a:schemeClr val="bg1"/>
                          </a:solidFill>
                          <a:latin typeface="Albert Sans" pitchFamily="2" charset="0"/>
                          <a:ea typeface="+mn-ea"/>
                          <a:cs typeface="+mn-cs"/>
                        </a:rPr>
                        <a:t> </a:t>
                      </a:r>
                    </a:p>
                  </a:txBody>
                  <a:tcPr marL="45720" marR="45720" anchor="ctr"/>
                </a:tc>
                <a:extLst>
                  <a:ext uri="{0D108BD9-81ED-4DB2-BD59-A6C34878D82A}">
                    <a16:rowId xmlns:a16="http://schemas.microsoft.com/office/drawing/2014/main" val="345082533"/>
                  </a:ext>
                </a:extLst>
              </a:tr>
              <a:tr h="0">
                <a:tc>
                  <a:txBody>
                    <a:bodyPr/>
                    <a:lstStyle/>
                    <a:p>
                      <a:pPr algn="l"/>
                      <a:r>
                        <a:rPr lang="en-GB" sz="1200" kern="1200" dirty="0">
                          <a:solidFill>
                            <a:schemeClr val="bg1"/>
                          </a:solidFill>
                          <a:latin typeface="Albert Sans" pitchFamily="2" charset="0"/>
                          <a:ea typeface="+mn-ea"/>
                          <a:cs typeface="+mn-cs"/>
                        </a:rPr>
                        <a:t>Mobile and web design library</a:t>
                      </a:r>
                    </a:p>
                  </a:txBody>
                  <a:tcPr anchor="ctr"/>
                </a:tc>
                <a:tc>
                  <a:txBody>
                    <a:bodyPr/>
                    <a:lstStyle/>
                    <a:p>
                      <a:pPr algn="l"/>
                      <a:r>
                        <a:rPr lang="en-GB" sz="1200" b="0" kern="1200" dirty="0">
                          <a:solidFill>
                            <a:schemeClr val="bg1"/>
                          </a:solidFill>
                          <a:latin typeface="Albert Sans"/>
                          <a:ea typeface="+mn-ea"/>
                          <a:cs typeface="+mn-cs"/>
                          <a:hlinkClick r:id="rId6">
                            <a:extLst>
                              <a:ext uri="{A12FA001-AC4F-418D-AE19-62706E023703}">
                                <ahyp:hlinkClr xmlns:ahyp="http://schemas.microsoft.com/office/drawing/2018/hyperlinkcolor" val="tx"/>
                              </a:ext>
                            </a:extLst>
                          </a:hlinkClick>
                        </a:rPr>
                        <a:t>https://mobbin.com/browse/ios/apps</a:t>
                      </a:r>
                      <a:endParaRPr lang="en-GB" sz="1200" b="0" kern="1200" dirty="0">
                        <a:solidFill>
                          <a:schemeClr val="bg1"/>
                        </a:solidFill>
                        <a:latin typeface="Albert Sans"/>
                        <a:ea typeface="+mn-ea"/>
                        <a:cs typeface="+mn-cs"/>
                      </a:endParaRPr>
                    </a:p>
                  </a:txBody>
                  <a:tcPr marL="45720" marR="45720" anchor="ctr"/>
                </a:tc>
                <a:extLst>
                  <a:ext uri="{0D108BD9-81ED-4DB2-BD59-A6C34878D82A}">
                    <a16:rowId xmlns:a16="http://schemas.microsoft.com/office/drawing/2014/main" val="4217014792"/>
                  </a:ext>
                </a:extLst>
              </a:tr>
              <a:tr h="0">
                <a:tc>
                  <a:txBody>
                    <a:bodyPr/>
                    <a:lstStyle/>
                    <a:p>
                      <a:pPr algn="l"/>
                      <a:r>
                        <a:rPr lang="en-GB" sz="1200" kern="1200" dirty="0">
                          <a:solidFill>
                            <a:schemeClr val="bg1"/>
                          </a:solidFill>
                          <a:latin typeface="Albert Sans" pitchFamily="2" charset="0"/>
                          <a:ea typeface="+mn-ea"/>
                          <a:cs typeface="+mn-cs"/>
                        </a:rPr>
                        <a:t>UI design inspiration</a:t>
                      </a:r>
                    </a:p>
                  </a:txBody>
                  <a:tcPr/>
                </a:tc>
                <a:tc>
                  <a:txBody>
                    <a:bodyPr/>
                    <a:lstStyle/>
                    <a:p>
                      <a:pPr algn="l"/>
                      <a:r>
                        <a:rPr lang="en-GB" sz="1200" b="0" kern="1200" dirty="0">
                          <a:solidFill>
                            <a:schemeClr val="bg1"/>
                          </a:solidFill>
                          <a:latin typeface="Albert Sans"/>
                          <a:ea typeface="+mn-ea"/>
                          <a:cs typeface="+mn-cs"/>
                          <a:hlinkClick r:id="rId7">
                            <a:extLst>
                              <a:ext uri="{A12FA001-AC4F-418D-AE19-62706E023703}">
                                <ahyp:hlinkClr xmlns:ahyp="http://schemas.microsoft.com/office/drawing/2018/hyperlinkcolor" val="tx"/>
                              </a:ext>
                            </a:extLst>
                          </a:hlinkClick>
                        </a:rPr>
                        <a:t>https://screenlane.com</a:t>
                      </a:r>
                      <a:r>
                        <a:rPr lang="en-GB" sz="1200" b="0" kern="1200" dirty="0">
                          <a:solidFill>
                            <a:schemeClr val="bg1"/>
                          </a:solidFill>
                          <a:latin typeface="Albert Sans"/>
                          <a:ea typeface="+mn-ea"/>
                          <a:cs typeface="+mn-cs"/>
                        </a:rPr>
                        <a:t> </a:t>
                      </a:r>
                    </a:p>
                  </a:txBody>
                  <a:tcPr marL="45720" marR="45720"/>
                </a:tc>
                <a:extLst>
                  <a:ext uri="{0D108BD9-81ED-4DB2-BD59-A6C34878D82A}">
                    <a16:rowId xmlns:a16="http://schemas.microsoft.com/office/drawing/2014/main" val="2078527690"/>
                  </a:ext>
                </a:extLst>
              </a:tr>
              <a:tr h="0">
                <a:tc>
                  <a:txBody>
                    <a:bodyPr/>
                    <a:lstStyle/>
                    <a:p>
                      <a:pPr algn="l"/>
                      <a:r>
                        <a:rPr lang="en-GB" sz="1200" kern="1200" dirty="0">
                          <a:solidFill>
                            <a:schemeClr val="bg1"/>
                          </a:solidFill>
                          <a:latin typeface="Albert Sans" pitchFamily="2" charset="0"/>
                          <a:ea typeface="+mn-ea"/>
                          <a:cs typeface="+mn-cs"/>
                        </a:rPr>
                        <a:t>User flows </a:t>
                      </a:r>
                    </a:p>
                  </a:txBody>
                  <a:tcPr/>
                </a:tc>
                <a:tc>
                  <a:txBody>
                    <a:bodyPr/>
                    <a:lstStyle/>
                    <a:p>
                      <a:pPr algn="l"/>
                      <a:r>
                        <a:rPr lang="en-GB" sz="1200" b="0" kern="1200" dirty="0">
                          <a:solidFill>
                            <a:schemeClr val="bg1"/>
                          </a:solidFill>
                          <a:latin typeface="Albert Sans"/>
                          <a:ea typeface="+mn-ea"/>
                          <a:cs typeface="+mn-cs"/>
                          <a:hlinkClick r:id="rId8">
                            <a:extLst>
                              <a:ext uri="{A12FA001-AC4F-418D-AE19-62706E023703}">
                                <ahyp:hlinkClr xmlns:ahyp="http://schemas.microsoft.com/office/drawing/2018/hyperlinkcolor" val="tx"/>
                              </a:ext>
                            </a:extLst>
                          </a:hlinkClick>
                        </a:rPr>
                        <a:t>https://pageflows.com</a:t>
                      </a:r>
                      <a:r>
                        <a:rPr lang="en-GB" sz="1200" b="0" kern="1200" dirty="0">
                          <a:solidFill>
                            <a:schemeClr val="bg1"/>
                          </a:solidFill>
                          <a:latin typeface="Albert Sans"/>
                          <a:ea typeface="+mn-ea"/>
                          <a:cs typeface="+mn-cs"/>
                        </a:rPr>
                        <a:t> </a:t>
                      </a:r>
                    </a:p>
                  </a:txBody>
                  <a:tcPr marL="45720" marR="45720"/>
                </a:tc>
                <a:extLst>
                  <a:ext uri="{0D108BD9-81ED-4DB2-BD59-A6C34878D82A}">
                    <a16:rowId xmlns:a16="http://schemas.microsoft.com/office/drawing/2014/main" val="1054062660"/>
                  </a:ext>
                </a:extLst>
              </a:tr>
              <a:tr h="0">
                <a:tc>
                  <a:txBody>
                    <a:bodyPr/>
                    <a:lstStyle/>
                    <a:p>
                      <a:pPr algn="l"/>
                      <a:r>
                        <a:rPr lang="en-GB" sz="1200" kern="1200" dirty="0">
                          <a:solidFill>
                            <a:schemeClr val="bg1"/>
                          </a:solidFill>
                          <a:latin typeface="Albert Sans" pitchFamily="2" charset="0"/>
                          <a:ea typeface="+mn-ea"/>
                          <a:cs typeface="+mn-cs"/>
                        </a:rPr>
                        <a:t>Design Inspiration &amp; UI Patterns</a:t>
                      </a:r>
                    </a:p>
                  </a:txBody>
                  <a:tcPr/>
                </a:tc>
                <a:tc>
                  <a:txBody>
                    <a:bodyPr/>
                    <a:lstStyle/>
                    <a:p>
                      <a:pPr algn="l"/>
                      <a:r>
                        <a:rPr lang="en-GB" sz="1200" b="0" kern="1200" dirty="0">
                          <a:solidFill>
                            <a:schemeClr val="bg1"/>
                          </a:solidFill>
                          <a:latin typeface="Albert Sans"/>
                          <a:ea typeface="+mn-ea"/>
                          <a:cs typeface="+mn-cs"/>
                          <a:hlinkClick r:id="rId9">
                            <a:extLst>
                              <a:ext uri="{A12FA001-AC4F-418D-AE19-62706E023703}">
                                <ahyp:hlinkClr xmlns:ahyp="http://schemas.microsoft.com/office/drawing/2018/hyperlinkcolor" val="tx"/>
                              </a:ext>
                            </a:extLst>
                          </a:hlinkClick>
                        </a:rPr>
                        <a:t>https://designvault.io/mobile</a:t>
                      </a:r>
                      <a:r>
                        <a:rPr lang="en-GB" sz="1200" b="0" kern="1200" dirty="0">
                          <a:solidFill>
                            <a:schemeClr val="bg1"/>
                          </a:solidFill>
                          <a:latin typeface="Albert Sans"/>
                          <a:ea typeface="+mn-ea"/>
                          <a:cs typeface="+mn-cs"/>
                        </a:rPr>
                        <a:t> </a:t>
                      </a:r>
                    </a:p>
                  </a:txBody>
                  <a:tcPr marL="45720" marR="45720"/>
                </a:tc>
                <a:extLst>
                  <a:ext uri="{0D108BD9-81ED-4DB2-BD59-A6C34878D82A}">
                    <a16:rowId xmlns:a16="http://schemas.microsoft.com/office/drawing/2014/main" val="1556619662"/>
                  </a:ext>
                </a:extLst>
              </a:tr>
              <a:tr h="0">
                <a:tc>
                  <a:txBody>
                    <a:bodyPr/>
                    <a:lstStyle/>
                    <a:p>
                      <a:pPr algn="l"/>
                      <a:r>
                        <a:rPr lang="en-GB" sz="1200" b="0" kern="1200" dirty="0">
                          <a:solidFill>
                            <a:schemeClr val="bg1"/>
                          </a:solidFill>
                          <a:latin typeface="Albert Sans"/>
                          <a:ea typeface="+mn-ea"/>
                          <a:cs typeface="+mn-cs"/>
                        </a:rPr>
                        <a:t>The framework to create </a:t>
                      </a:r>
                      <a:r>
                        <a:rPr lang="en-GB" sz="1200" b="0" kern="1200" dirty="0" err="1">
                          <a:solidFill>
                            <a:schemeClr val="bg1"/>
                          </a:solidFill>
                          <a:latin typeface="Albert Sans"/>
                          <a:ea typeface="+mn-ea"/>
                          <a:cs typeface="+mn-cs"/>
                        </a:rPr>
                        <a:t>responsiv</a:t>
                      </a:r>
                      <a:endParaRPr lang="en-GB" sz="1200" kern="1200" dirty="0">
                        <a:solidFill>
                          <a:schemeClr val="bg1"/>
                        </a:solidFill>
                        <a:latin typeface="Albert Sans" pitchFamily="2" charset="0"/>
                        <a:ea typeface="+mn-ea"/>
                        <a:cs typeface="+mn-cs"/>
                      </a:endParaRPr>
                    </a:p>
                  </a:txBody>
                  <a:tcPr/>
                </a:tc>
                <a:tc>
                  <a:txBody>
                    <a:bodyPr/>
                    <a:lstStyle/>
                    <a:p>
                      <a:pPr algn="l"/>
                      <a:r>
                        <a:rPr lang="en-GB" sz="1200" b="0" kern="1200" dirty="0">
                          <a:solidFill>
                            <a:schemeClr val="bg1"/>
                          </a:solidFill>
                          <a:latin typeface="Albert Sans"/>
                          <a:ea typeface="+mn-ea"/>
                          <a:cs typeface="+mn-cs"/>
                          <a:hlinkClick r:id="rId10">
                            <a:extLst>
                              <a:ext uri="{A12FA001-AC4F-418D-AE19-62706E023703}">
                                <ahyp:hlinkClr xmlns:ahyp="http://schemas.microsoft.com/office/drawing/2018/hyperlinkcolor" val="tx"/>
                              </a:ext>
                            </a:extLst>
                          </a:hlinkClick>
                        </a:rPr>
                        <a:t>https://github.com/Feincraft/TrulyResponsive</a:t>
                      </a:r>
                      <a:r>
                        <a:rPr lang="en-GB" sz="1200" b="0" kern="1200" dirty="0">
                          <a:solidFill>
                            <a:schemeClr val="bg1"/>
                          </a:solidFill>
                          <a:latin typeface="Albert Sans"/>
                          <a:ea typeface="+mn-ea"/>
                          <a:cs typeface="+mn-cs"/>
                        </a:rPr>
                        <a:t> </a:t>
                      </a:r>
                    </a:p>
                  </a:txBody>
                  <a:tcPr marL="45720" marR="45720"/>
                </a:tc>
                <a:extLst>
                  <a:ext uri="{0D108BD9-81ED-4DB2-BD59-A6C34878D82A}">
                    <a16:rowId xmlns:a16="http://schemas.microsoft.com/office/drawing/2014/main" val="1250562579"/>
                  </a:ext>
                </a:extLst>
              </a:tr>
              <a:tr h="0">
                <a:tc>
                  <a:txBody>
                    <a:bodyPr/>
                    <a:lstStyle/>
                    <a:p>
                      <a:pPr algn="l"/>
                      <a:r>
                        <a:rPr lang="en-GB" sz="1200" kern="1200" dirty="0">
                          <a:solidFill>
                            <a:schemeClr val="bg1"/>
                          </a:solidFill>
                          <a:latin typeface="Albert Sans" pitchFamily="2" charset="0"/>
                          <a:ea typeface="+mn-ea"/>
                          <a:cs typeface="+mn-cs"/>
                        </a:rPr>
                        <a:t>App </a:t>
                      </a:r>
                      <a:r>
                        <a:rPr lang="en-GB" sz="1200" kern="1200" dirty="0" err="1">
                          <a:solidFill>
                            <a:schemeClr val="bg1"/>
                          </a:solidFill>
                          <a:latin typeface="Albert Sans" pitchFamily="2" charset="0"/>
                          <a:ea typeface="+mn-ea"/>
                          <a:cs typeface="+mn-cs"/>
                        </a:rPr>
                        <a:t>inspo</a:t>
                      </a:r>
                      <a:r>
                        <a:rPr lang="en-GB" sz="1200" kern="1200" dirty="0">
                          <a:solidFill>
                            <a:schemeClr val="bg1"/>
                          </a:solidFill>
                          <a:latin typeface="Albert Sans" pitchFamily="2" charset="0"/>
                          <a:ea typeface="+mn-ea"/>
                          <a:cs typeface="+mn-cs"/>
                        </a:rPr>
                        <a:t> categorised into adding, booking, consuming, creating, deleting, editing account and more.</a:t>
                      </a:r>
                    </a:p>
                  </a:txBody>
                  <a:tcPr/>
                </a:tc>
                <a:tc>
                  <a:txBody>
                    <a:bodyPr/>
                    <a:lstStyle/>
                    <a:p>
                      <a:pPr algn="l"/>
                      <a:r>
                        <a:rPr lang="en-GB" sz="1200" b="0" kern="1200" dirty="0">
                          <a:solidFill>
                            <a:schemeClr val="bg1"/>
                          </a:solidFill>
                          <a:latin typeface="Albert Sans"/>
                          <a:ea typeface="+mn-ea"/>
                          <a:cs typeface="+mn-cs"/>
                          <a:hlinkClick r:id="rId11">
                            <a:extLst>
                              <a:ext uri="{A12FA001-AC4F-418D-AE19-62706E023703}">
                                <ahyp:hlinkClr xmlns:ahyp="http://schemas.microsoft.com/office/drawing/2018/hyperlinkcolor" val="tx"/>
                              </a:ext>
                            </a:extLst>
                          </a:hlinkClick>
                        </a:rPr>
                        <a:t>https://uxarchive.com</a:t>
                      </a:r>
                      <a:r>
                        <a:rPr lang="en-GB" sz="1200" b="0" kern="1200" dirty="0">
                          <a:solidFill>
                            <a:schemeClr val="bg1"/>
                          </a:solidFill>
                          <a:latin typeface="Albert Sans"/>
                          <a:ea typeface="+mn-ea"/>
                          <a:cs typeface="+mn-cs"/>
                        </a:rPr>
                        <a:t> </a:t>
                      </a:r>
                    </a:p>
                  </a:txBody>
                  <a:tcPr marL="45720" marR="45720"/>
                </a:tc>
                <a:extLst>
                  <a:ext uri="{0D108BD9-81ED-4DB2-BD59-A6C34878D82A}">
                    <a16:rowId xmlns:a16="http://schemas.microsoft.com/office/drawing/2014/main" val="417577243"/>
                  </a:ext>
                </a:extLst>
              </a:tr>
              <a:tr h="0">
                <a:tc>
                  <a:txBody>
                    <a:bodyPr/>
                    <a:lstStyle/>
                    <a:p>
                      <a:pPr algn="l"/>
                      <a:r>
                        <a:rPr lang="en-GB" sz="1200" kern="1200" dirty="0">
                          <a:solidFill>
                            <a:schemeClr val="bg1"/>
                          </a:solidFill>
                          <a:latin typeface="Albert Sans" pitchFamily="2" charset="0"/>
                          <a:ea typeface="+mn-ea"/>
                          <a:cs typeface="+mn-cs"/>
                        </a:rPr>
                        <a:t>The one-stop station for app builders</a:t>
                      </a:r>
                    </a:p>
                  </a:txBody>
                  <a:tcPr/>
                </a:tc>
                <a:tc>
                  <a:txBody>
                    <a:bodyPr/>
                    <a:lstStyle/>
                    <a:p>
                      <a:pPr algn="l"/>
                      <a:r>
                        <a:rPr lang="en-GB" sz="1200" b="0" kern="1200" dirty="0">
                          <a:solidFill>
                            <a:schemeClr val="bg1"/>
                          </a:solidFill>
                          <a:latin typeface="Albert Sans"/>
                          <a:ea typeface="+mn-ea"/>
                          <a:cs typeface="+mn-cs"/>
                          <a:hlinkClick r:id="rId12">
                            <a:extLst>
                              <a:ext uri="{A12FA001-AC4F-418D-AE19-62706E023703}">
                                <ahyp:hlinkClr xmlns:ahyp="http://schemas.microsoft.com/office/drawing/2018/hyperlinkcolor" val="tx"/>
                              </a:ext>
                            </a:extLst>
                          </a:hlinkClick>
                        </a:rPr>
                        <a:t>https://www.theappfuel.com</a:t>
                      </a:r>
                      <a:r>
                        <a:rPr lang="en-GB" sz="1200" b="0" kern="1200" dirty="0">
                          <a:solidFill>
                            <a:schemeClr val="bg1"/>
                          </a:solidFill>
                          <a:latin typeface="Albert Sans"/>
                          <a:ea typeface="+mn-ea"/>
                          <a:cs typeface="+mn-cs"/>
                        </a:rPr>
                        <a:t> </a:t>
                      </a:r>
                    </a:p>
                  </a:txBody>
                  <a:tcPr marL="45720" marR="45720"/>
                </a:tc>
                <a:extLst>
                  <a:ext uri="{0D108BD9-81ED-4DB2-BD59-A6C34878D82A}">
                    <a16:rowId xmlns:a16="http://schemas.microsoft.com/office/drawing/2014/main" val="73139358"/>
                  </a:ext>
                </a:extLst>
              </a:tr>
              <a:tr h="0">
                <a:tc>
                  <a:txBody>
                    <a:bodyPr/>
                    <a:lstStyle/>
                    <a:p>
                      <a:pPr marL="0" marR="0" lvl="0" indent="0" algn="l" defTabSz="964783" rtl="0" eaLnBrk="1" fontAlgn="auto" latinLnBrk="0" hangingPunct="1">
                        <a:lnSpc>
                          <a:spcPct val="100000"/>
                        </a:lnSpc>
                        <a:spcBef>
                          <a:spcPts val="0"/>
                        </a:spcBef>
                        <a:spcAft>
                          <a:spcPts val="0"/>
                        </a:spcAft>
                        <a:buClrTx/>
                        <a:buSzTx/>
                        <a:buFontTx/>
                        <a:buNone/>
                        <a:tabLst/>
                        <a:defRPr/>
                      </a:pPr>
                      <a:r>
                        <a:rPr lang="en-GB" sz="1200" kern="1200" dirty="0">
                          <a:solidFill>
                            <a:schemeClr val="bg1"/>
                          </a:solidFill>
                          <a:latin typeface="Albert Sans" pitchFamily="2" charset="0"/>
                          <a:ea typeface="+mn-ea"/>
                          <a:cs typeface="+mn-cs"/>
                        </a:rPr>
                        <a:t>A collection of UX frameworks for creating beautiful, cross-platform apps that share code, design, and interaction </a:t>
                      </a:r>
                      <a:r>
                        <a:rPr lang="en-GB" sz="1200" kern="1200" dirty="0" err="1">
                          <a:solidFill>
                            <a:schemeClr val="bg1"/>
                          </a:solidFill>
                          <a:latin typeface="Albert Sans" pitchFamily="2" charset="0"/>
                          <a:ea typeface="+mn-ea"/>
                          <a:cs typeface="+mn-cs"/>
                        </a:rPr>
                        <a:t>behavior</a:t>
                      </a:r>
                      <a:endParaRPr lang="en-GB" sz="1200" kern="1200" dirty="0">
                        <a:solidFill>
                          <a:schemeClr val="bg1"/>
                        </a:solidFill>
                        <a:latin typeface="Albert Sans" pitchFamily="2" charset="0"/>
                        <a:ea typeface="+mn-ea"/>
                        <a:cs typeface="+mn-cs"/>
                      </a:endParaRPr>
                    </a:p>
                  </a:txBody>
                  <a:tcPr/>
                </a:tc>
                <a:tc>
                  <a:txBody>
                    <a:bodyPr/>
                    <a:lstStyle/>
                    <a:p>
                      <a:pPr marL="0" marR="0" lvl="0" indent="0" algn="l" defTabSz="964783" rtl="0" eaLnBrk="1" fontAlgn="auto" latinLnBrk="0" hangingPunct="1">
                        <a:lnSpc>
                          <a:spcPct val="100000"/>
                        </a:lnSpc>
                        <a:spcBef>
                          <a:spcPts val="0"/>
                        </a:spcBef>
                        <a:spcAft>
                          <a:spcPts val="0"/>
                        </a:spcAft>
                        <a:buClrTx/>
                        <a:buSzTx/>
                        <a:buFontTx/>
                        <a:buNone/>
                        <a:tabLst/>
                        <a:defRPr/>
                      </a:pPr>
                      <a:r>
                        <a:rPr lang="en-GB" sz="1200" kern="1200" dirty="0">
                          <a:solidFill>
                            <a:schemeClr val="bg1"/>
                          </a:solidFill>
                          <a:latin typeface="Albert Sans" pitchFamily="2" charset="0"/>
                          <a:ea typeface="+mn-ea"/>
                          <a:cs typeface="+mn-cs"/>
                          <a:hlinkClick r:id="rId13">
                            <a:extLst>
                              <a:ext uri="{A12FA001-AC4F-418D-AE19-62706E023703}">
                                <ahyp:hlinkClr xmlns:ahyp="http://schemas.microsoft.com/office/drawing/2018/hyperlinkcolor" val="tx"/>
                              </a:ext>
                            </a:extLst>
                          </a:hlinkClick>
                        </a:rPr>
                        <a:t>https://developer.microsoft.com/en-us/fluentui#/</a:t>
                      </a:r>
                      <a:r>
                        <a:rPr lang="en-GB" sz="1200" kern="1200" dirty="0">
                          <a:solidFill>
                            <a:schemeClr val="bg1"/>
                          </a:solidFill>
                          <a:latin typeface="Albert Sans" pitchFamily="2" charset="0"/>
                          <a:ea typeface="+mn-ea"/>
                          <a:cs typeface="+mn-cs"/>
                        </a:rPr>
                        <a:t> </a:t>
                      </a:r>
                    </a:p>
                  </a:txBody>
                  <a:tcPr marL="45720" marR="45720"/>
                </a:tc>
                <a:extLst>
                  <a:ext uri="{0D108BD9-81ED-4DB2-BD59-A6C34878D82A}">
                    <a16:rowId xmlns:a16="http://schemas.microsoft.com/office/drawing/2014/main" val="2710007223"/>
                  </a:ext>
                </a:extLst>
              </a:tr>
            </a:tbl>
          </a:graphicData>
        </a:graphic>
      </p:graphicFrame>
    </p:spTree>
    <p:extLst>
      <p:ext uri="{BB962C8B-B14F-4D97-AF65-F5344CB8AC3E}">
        <p14:creationId xmlns:p14="http://schemas.microsoft.com/office/powerpoint/2010/main" val="30256283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D6AADA-9979-0DBA-E341-A4E9FA903F89}"/>
              </a:ext>
            </a:extLst>
          </p:cNvPr>
          <p:cNvSpPr>
            <a:spLocks noGrp="1"/>
          </p:cNvSpPr>
          <p:nvPr>
            <p:ph type="title"/>
          </p:nvPr>
        </p:nvSpPr>
        <p:spPr/>
        <p:txBody>
          <a:bodyPr>
            <a:normAutofit fontScale="90000"/>
          </a:bodyPr>
          <a:lstStyle/>
          <a:p>
            <a:r>
              <a:rPr lang="en-GB" dirty="0"/>
              <a:t>References</a:t>
            </a:r>
          </a:p>
        </p:txBody>
      </p:sp>
      <p:graphicFrame>
        <p:nvGraphicFramePr>
          <p:cNvPr id="5" name="Table 4">
            <a:extLst>
              <a:ext uri="{FF2B5EF4-FFF2-40B4-BE49-F238E27FC236}">
                <a16:creationId xmlns:a16="http://schemas.microsoft.com/office/drawing/2014/main" id="{7A351B2E-EAC6-0DE2-B935-09CB3AA4801E}"/>
              </a:ext>
            </a:extLst>
          </p:cNvPr>
          <p:cNvGraphicFramePr>
            <a:graphicFrameLocks noGrp="1"/>
          </p:cNvGraphicFramePr>
          <p:nvPr/>
        </p:nvGraphicFramePr>
        <p:xfrm>
          <a:off x="615818" y="3531817"/>
          <a:ext cx="4207642" cy="2444446"/>
        </p:xfrm>
        <a:graphic>
          <a:graphicData uri="http://schemas.openxmlformats.org/drawingml/2006/table">
            <a:tbl>
              <a:tblPr firstRow="1" bandRow="1">
                <a:tableStyleId>{69012ECD-51FC-41F1-AA8D-1B2483CD663E}</a:tableStyleId>
              </a:tblPr>
              <a:tblGrid>
                <a:gridCol w="4207642">
                  <a:extLst>
                    <a:ext uri="{9D8B030D-6E8A-4147-A177-3AD203B41FA5}">
                      <a16:colId xmlns:a16="http://schemas.microsoft.com/office/drawing/2014/main" val="3435468667"/>
                    </a:ext>
                  </a:extLst>
                </a:gridCol>
              </a:tblGrid>
              <a:tr h="278771">
                <a:tc>
                  <a:txBody>
                    <a:bodyPr/>
                    <a:lstStyle/>
                    <a:p>
                      <a:pPr algn="l"/>
                      <a:r>
                        <a:rPr lang="en-GB" sz="1100" b="1" kern="1200" dirty="0">
                          <a:solidFill>
                            <a:schemeClr val="bg1"/>
                          </a:solidFill>
                          <a:latin typeface="Albert Sans"/>
                          <a:ea typeface="+mn-ea"/>
                          <a:cs typeface="+mn-cs"/>
                        </a:rPr>
                        <a:t>Books</a:t>
                      </a:r>
                    </a:p>
                  </a:txBody>
                  <a:tcPr anchor="ctr"/>
                </a:tc>
                <a:extLst>
                  <a:ext uri="{0D108BD9-81ED-4DB2-BD59-A6C34878D82A}">
                    <a16:rowId xmlns:a16="http://schemas.microsoft.com/office/drawing/2014/main" val="3413053455"/>
                  </a:ext>
                </a:extLst>
              </a:tr>
              <a:tr h="464556">
                <a:tc>
                  <a:txBody>
                    <a:bodyPr/>
                    <a:lstStyle/>
                    <a:p>
                      <a:pPr marL="0" marR="0" lvl="0" indent="0" algn="l" defTabSz="964783" rtl="0" eaLnBrk="1" fontAlgn="auto" latinLnBrk="0" hangingPunct="1">
                        <a:lnSpc>
                          <a:spcPct val="100000"/>
                        </a:lnSpc>
                        <a:spcBef>
                          <a:spcPts val="0"/>
                        </a:spcBef>
                        <a:spcAft>
                          <a:spcPts val="0"/>
                        </a:spcAft>
                        <a:buClrTx/>
                        <a:buSzTx/>
                        <a:buFontTx/>
                        <a:buNone/>
                        <a:tabLst/>
                        <a:defRPr/>
                      </a:pPr>
                      <a:r>
                        <a:rPr lang="en-GB" sz="1100" kern="1200" dirty="0">
                          <a:solidFill>
                            <a:schemeClr val="bg1"/>
                          </a:solidFill>
                          <a:latin typeface="Albert Sans" pitchFamily="2" charset="0"/>
                          <a:ea typeface="+mn-ea"/>
                          <a:cs typeface="+mn-cs"/>
                        </a:rPr>
                        <a:t>Laws of UX by Jon </a:t>
                      </a:r>
                      <a:r>
                        <a:rPr lang="en-GB" sz="1100" kern="1200" dirty="0" err="1">
                          <a:solidFill>
                            <a:schemeClr val="bg1"/>
                          </a:solidFill>
                          <a:latin typeface="Albert Sans" pitchFamily="2" charset="0"/>
                          <a:ea typeface="+mn-ea"/>
                          <a:cs typeface="+mn-cs"/>
                        </a:rPr>
                        <a:t>Yablonski</a:t>
                      </a:r>
                      <a:endParaRPr lang="en-GB" sz="1100" kern="1200" dirty="0">
                        <a:solidFill>
                          <a:schemeClr val="bg1"/>
                        </a:solidFill>
                        <a:latin typeface="Albert Sans" pitchFamily="2" charset="0"/>
                        <a:ea typeface="+mn-ea"/>
                        <a:cs typeface="+mn-cs"/>
                      </a:endParaRPr>
                    </a:p>
                  </a:txBody>
                  <a:tcPr anchor="ctr"/>
                </a:tc>
                <a:extLst>
                  <a:ext uri="{0D108BD9-81ED-4DB2-BD59-A6C34878D82A}">
                    <a16:rowId xmlns:a16="http://schemas.microsoft.com/office/drawing/2014/main" val="4142577834"/>
                  </a:ext>
                </a:extLst>
              </a:tr>
              <a:tr h="534557">
                <a:tc>
                  <a:txBody>
                    <a:bodyPr/>
                    <a:lstStyle/>
                    <a:p>
                      <a:pPr algn="l"/>
                      <a:r>
                        <a:rPr lang="en-GB" sz="1100" kern="1200" dirty="0">
                          <a:solidFill>
                            <a:schemeClr val="bg1"/>
                          </a:solidFill>
                          <a:latin typeface="Albert Sans" pitchFamily="2" charset="0"/>
                          <a:ea typeface="+mn-ea"/>
                          <a:cs typeface="+mn-cs"/>
                        </a:rPr>
                        <a:t>Don't Make Me Think, Revisited: A Common Sense Approach to Web Usability by Steve Krug</a:t>
                      </a:r>
                    </a:p>
                  </a:txBody>
                  <a:tcPr anchor="ctr"/>
                </a:tc>
                <a:extLst>
                  <a:ext uri="{0D108BD9-81ED-4DB2-BD59-A6C34878D82A}">
                    <a16:rowId xmlns:a16="http://schemas.microsoft.com/office/drawing/2014/main" val="462861648"/>
                  </a:ext>
                </a:extLst>
              </a:tr>
              <a:tr h="744563">
                <a:tc>
                  <a:txBody>
                    <a:bodyPr/>
                    <a:lstStyle/>
                    <a:p>
                      <a:pPr algn="l"/>
                      <a:r>
                        <a:rPr lang="en-GB" sz="1100" kern="1200" dirty="0">
                          <a:solidFill>
                            <a:schemeClr val="bg1"/>
                          </a:solidFill>
                          <a:latin typeface="Albert Sans" pitchFamily="2" charset="0"/>
                          <a:ea typeface="+mn-ea"/>
                          <a:cs typeface="+mn-cs"/>
                        </a:rPr>
                        <a:t>UX Fundamentals for Non-UX Professionals User Experience Principles for Managers, Writers, Designers, and Developers by Edward Stull</a:t>
                      </a:r>
                    </a:p>
                  </a:txBody>
                  <a:tcPr anchor="ctr"/>
                </a:tc>
                <a:extLst>
                  <a:ext uri="{0D108BD9-81ED-4DB2-BD59-A6C34878D82A}">
                    <a16:rowId xmlns:a16="http://schemas.microsoft.com/office/drawing/2014/main" val="2261242917"/>
                  </a:ext>
                </a:extLst>
              </a:tr>
              <a:tr h="421999">
                <a:tc>
                  <a:txBody>
                    <a:bodyPr/>
                    <a:lstStyle/>
                    <a:p>
                      <a:pPr algn="l"/>
                      <a:r>
                        <a:rPr lang="en-GB" sz="1100" kern="1200" dirty="0">
                          <a:solidFill>
                            <a:schemeClr val="bg1"/>
                          </a:solidFill>
                          <a:latin typeface="Albert Sans" pitchFamily="2" charset="0"/>
                          <a:ea typeface="+mn-ea"/>
                          <a:cs typeface="+mn-cs"/>
                        </a:rPr>
                        <a:t>The Art and Science of UX Design by Anthony </a:t>
                      </a:r>
                      <a:r>
                        <a:rPr lang="en-GB" sz="1100" kern="1200" dirty="0" err="1">
                          <a:solidFill>
                            <a:schemeClr val="bg1"/>
                          </a:solidFill>
                          <a:latin typeface="Albert Sans" pitchFamily="2" charset="0"/>
                          <a:ea typeface="+mn-ea"/>
                          <a:cs typeface="+mn-cs"/>
                        </a:rPr>
                        <a:t>Conta</a:t>
                      </a:r>
                      <a:endParaRPr lang="en-GB" sz="1100" kern="1200" dirty="0">
                        <a:solidFill>
                          <a:schemeClr val="bg1"/>
                        </a:solidFill>
                        <a:latin typeface="Albert Sans" pitchFamily="2" charset="0"/>
                        <a:ea typeface="+mn-ea"/>
                        <a:cs typeface="+mn-cs"/>
                      </a:endParaRPr>
                    </a:p>
                  </a:txBody>
                  <a:tcPr anchor="ctr"/>
                </a:tc>
                <a:extLst>
                  <a:ext uri="{0D108BD9-81ED-4DB2-BD59-A6C34878D82A}">
                    <a16:rowId xmlns:a16="http://schemas.microsoft.com/office/drawing/2014/main" val="2001770651"/>
                  </a:ext>
                </a:extLst>
              </a:tr>
            </a:tbl>
          </a:graphicData>
        </a:graphic>
      </p:graphicFrame>
      <p:graphicFrame>
        <p:nvGraphicFramePr>
          <p:cNvPr id="6" name="Table 5">
            <a:extLst>
              <a:ext uri="{FF2B5EF4-FFF2-40B4-BE49-F238E27FC236}">
                <a16:creationId xmlns:a16="http://schemas.microsoft.com/office/drawing/2014/main" id="{8836943E-EA18-B346-57DE-53A817C7549D}"/>
              </a:ext>
            </a:extLst>
          </p:cNvPr>
          <p:cNvGraphicFramePr>
            <a:graphicFrameLocks noGrp="1"/>
          </p:cNvGraphicFramePr>
          <p:nvPr>
            <p:extLst>
              <p:ext uri="{D42A27DB-BD31-4B8C-83A1-F6EECF244321}">
                <p14:modId xmlns:p14="http://schemas.microsoft.com/office/powerpoint/2010/main" val="940396710"/>
              </p:ext>
            </p:extLst>
          </p:nvPr>
        </p:nvGraphicFramePr>
        <p:xfrm>
          <a:off x="5182479" y="1560580"/>
          <a:ext cx="7207641" cy="2310378"/>
        </p:xfrm>
        <a:graphic>
          <a:graphicData uri="http://schemas.openxmlformats.org/drawingml/2006/table">
            <a:tbl>
              <a:tblPr firstRow="1" bandRow="1">
                <a:tableStyleId>{69012ECD-51FC-41F1-AA8D-1B2483CD663E}</a:tableStyleId>
              </a:tblPr>
              <a:tblGrid>
                <a:gridCol w="7207641">
                  <a:extLst>
                    <a:ext uri="{9D8B030D-6E8A-4147-A177-3AD203B41FA5}">
                      <a16:colId xmlns:a16="http://schemas.microsoft.com/office/drawing/2014/main" val="3435468667"/>
                    </a:ext>
                  </a:extLst>
                </a:gridCol>
              </a:tblGrid>
              <a:tr h="330054">
                <a:tc>
                  <a:txBody>
                    <a:bodyPr/>
                    <a:lstStyle/>
                    <a:p>
                      <a:pPr algn="l"/>
                      <a:r>
                        <a:rPr lang="en-GB" sz="1100" b="1" kern="1200" dirty="0">
                          <a:solidFill>
                            <a:schemeClr val="bg1"/>
                          </a:solidFill>
                          <a:latin typeface="Albert Sans"/>
                          <a:ea typeface="+mn-ea"/>
                          <a:cs typeface="+mn-cs"/>
                        </a:rPr>
                        <a:t>Blogs &amp; websites</a:t>
                      </a:r>
                    </a:p>
                  </a:txBody>
                  <a:tcPr anchor="ctr"/>
                </a:tc>
                <a:extLst>
                  <a:ext uri="{0D108BD9-81ED-4DB2-BD59-A6C34878D82A}">
                    <a16:rowId xmlns:a16="http://schemas.microsoft.com/office/drawing/2014/main" val="3413053455"/>
                  </a:ext>
                </a:extLst>
              </a:tr>
              <a:tr h="330054">
                <a:tc>
                  <a:txBody>
                    <a:bodyPr/>
                    <a:lstStyle/>
                    <a:p>
                      <a:pPr marL="0" marR="0" lvl="0" indent="0" algn="l" defTabSz="964783" rtl="0" eaLnBrk="1" fontAlgn="auto" latinLnBrk="0" hangingPunct="1">
                        <a:lnSpc>
                          <a:spcPct val="100000"/>
                        </a:lnSpc>
                        <a:spcBef>
                          <a:spcPts val="0"/>
                        </a:spcBef>
                        <a:spcAft>
                          <a:spcPts val="0"/>
                        </a:spcAft>
                        <a:buClrTx/>
                        <a:buSzTx/>
                        <a:buFontTx/>
                        <a:buNone/>
                        <a:tabLst/>
                        <a:defRPr/>
                      </a:pPr>
                      <a:r>
                        <a:rPr lang="en-GB" sz="1100" kern="1200" dirty="0">
                          <a:solidFill>
                            <a:schemeClr val="bg1"/>
                          </a:solidFill>
                          <a:latin typeface="Albert Sans" pitchFamily="2" charset="0"/>
                          <a:ea typeface="+mn-ea"/>
                          <a:cs typeface="+mn-cs"/>
                          <a:hlinkClick r:id="rId2">
                            <a:extLst>
                              <a:ext uri="{A12FA001-AC4F-418D-AE19-62706E023703}">
                                <ahyp:hlinkClr xmlns:ahyp="http://schemas.microsoft.com/office/drawing/2018/hyperlinkcolor" val="tx"/>
                              </a:ext>
                            </a:extLst>
                          </a:hlinkClick>
                        </a:rPr>
                        <a:t>https://kristine.dev/</a:t>
                      </a:r>
                      <a:r>
                        <a:rPr lang="en-GB" sz="1100" kern="1200" dirty="0">
                          <a:solidFill>
                            <a:schemeClr val="bg1"/>
                          </a:solidFill>
                          <a:latin typeface="Albert Sans" pitchFamily="2" charset="0"/>
                          <a:ea typeface="+mn-ea"/>
                          <a:cs typeface="+mn-cs"/>
                        </a:rPr>
                        <a:t> </a:t>
                      </a:r>
                    </a:p>
                  </a:txBody>
                  <a:tcPr anchor="ctr"/>
                </a:tc>
                <a:extLst>
                  <a:ext uri="{0D108BD9-81ED-4DB2-BD59-A6C34878D82A}">
                    <a16:rowId xmlns:a16="http://schemas.microsoft.com/office/drawing/2014/main" val="4142577834"/>
                  </a:ext>
                </a:extLst>
              </a:tr>
              <a:tr h="330054">
                <a:tc>
                  <a:txBody>
                    <a:bodyPr/>
                    <a:lstStyle/>
                    <a:p>
                      <a:pPr algn="l"/>
                      <a:r>
                        <a:rPr lang="en-GB" sz="1100" kern="1200" dirty="0">
                          <a:solidFill>
                            <a:schemeClr val="bg1"/>
                          </a:solidFill>
                          <a:latin typeface="Albert Sans" pitchFamily="2" charset="0"/>
                          <a:ea typeface="+mn-ea"/>
                          <a:cs typeface="+mn-cs"/>
                          <a:hlinkClick r:id="rId3">
                            <a:extLst>
                              <a:ext uri="{A12FA001-AC4F-418D-AE19-62706E023703}">
                                <ahyp:hlinkClr xmlns:ahyp="http://schemas.microsoft.com/office/drawing/2018/hyperlinkcolor" val="tx"/>
                              </a:ext>
                            </a:extLst>
                          </a:hlinkClick>
                        </a:rPr>
                        <a:t>https://www.charlessexton.com</a:t>
                      </a:r>
                      <a:endParaRPr lang="en-GB" sz="1100" kern="1200" dirty="0">
                        <a:solidFill>
                          <a:schemeClr val="bg1"/>
                        </a:solidFill>
                        <a:latin typeface="Albert Sans" pitchFamily="2" charset="0"/>
                        <a:ea typeface="+mn-ea"/>
                        <a:cs typeface="+mn-cs"/>
                      </a:endParaRPr>
                    </a:p>
                  </a:txBody>
                  <a:tcPr anchor="ctr"/>
                </a:tc>
                <a:extLst>
                  <a:ext uri="{0D108BD9-81ED-4DB2-BD59-A6C34878D82A}">
                    <a16:rowId xmlns:a16="http://schemas.microsoft.com/office/drawing/2014/main" val="462861648"/>
                  </a:ext>
                </a:extLst>
              </a:tr>
              <a:tr h="330054">
                <a:tc>
                  <a:txBody>
                    <a:bodyPr/>
                    <a:lstStyle/>
                    <a:p>
                      <a:pPr marL="0" marR="0" lvl="0" indent="0" algn="l" defTabSz="964783" rtl="0" eaLnBrk="1" fontAlgn="auto" latinLnBrk="0" hangingPunct="1">
                        <a:lnSpc>
                          <a:spcPct val="100000"/>
                        </a:lnSpc>
                        <a:spcBef>
                          <a:spcPts val="0"/>
                        </a:spcBef>
                        <a:spcAft>
                          <a:spcPts val="0"/>
                        </a:spcAft>
                        <a:buClrTx/>
                        <a:buSzTx/>
                        <a:buFontTx/>
                        <a:buNone/>
                        <a:tabLst/>
                        <a:defRPr/>
                      </a:pPr>
                      <a:r>
                        <a:rPr lang="en-GB" sz="1100" kern="1200" dirty="0">
                          <a:solidFill>
                            <a:schemeClr val="bg1"/>
                          </a:solidFill>
                          <a:latin typeface="Albert Sans" pitchFamily="2" charset="0"/>
                          <a:ea typeface="+mn-ea"/>
                          <a:cs typeface="+mn-cs"/>
                          <a:hlinkClick r:id="rId4">
                            <a:extLst>
                              <a:ext uri="{A12FA001-AC4F-418D-AE19-62706E023703}">
                                <ahyp:hlinkClr xmlns:ahyp="http://schemas.microsoft.com/office/drawing/2018/hyperlinkcolor" val="tx"/>
                              </a:ext>
                            </a:extLst>
                          </a:hlinkClick>
                        </a:rPr>
                        <a:t>https://www.matthewdevaney.com/</a:t>
                      </a:r>
                      <a:r>
                        <a:rPr lang="en-GB" sz="1100" kern="1200" dirty="0">
                          <a:solidFill>
                            <a:schemeClr val="bg1"/>
                          </a:solidFill>
                          <a:latin typeface="Albert Sans" pitchFamily="2" charset="0"/>
                          <a:ea typeface="+mn-ea"/>
                          <a:cs typeface="+mn-cs"/>
                        </a:rPr>
                        <a:t> </a:t>
                      </a:r>
                    </a:p>
                  </a:txBody>
                  <a:tcPr anchor="ctr"/>
                </a:tc>
                <a:extLst>
                  <a:ext uri="{0D108BD9-81ED-4DB2-BD59-A6C34878D82A}">
                    <a16:rowId xmlns:a16="http://schemas.microsoft.com/office/drawing/2014/main" val="2261242917"/>
                  </a:ext>
                </a:extLst>
              </a:tr>
              <a:tr h="330054">
                <a:tc>
                  <a:txBody>
                    <a:bodyPr/>
                    <a:lstStyle/>
                    <a:p>
                      <a:pPr algn="l"/>
                      <a:r>
                        <a:rPr lang="en-GB" sz="1100" kern="1200" dirty="0">
                          <a:solidFill>
                            <a:schemeClr val="bg1"/>
                          </a:solidFill>
                          <a:latin typeface="Albert Sans" pitchFamily="2" charset="0"/>
                          <a:ea typeface="+mn-ea"/>
                          <a:cs typeface="+mn-cs"/>
                          <a:hlinkClick r:id="rId5">
                            <a:extLst>
                              <a:ext uri="{A12FA001-AC4F-418D-AE19-62706E023703}">
                                <ahyp:hlinkClr xmlns:ahyp="http://schemas.microsoft.com/office/drawing/2018/hyperlinkcolor" val="tx"/>
                              </a:ext>
                            </a:extLst>
                          </a:hlinkClick>
                        </a:rPr>
                        <a:t>https://blog.logrocket.com</a:t>
                      </a:r>
                      <a:endParaRPr lang="en-GB" sz="1100" kern="1200" dirty="0">
                        <a:solidFill>
                          <a:schemeClr val="bg1"/>
                        </a:solidFill>
                        <a:latin typeface="Albert Sans" pitchFamily="2" charset="0"/>
                        <a:ea typeface="+mn-ea"/>
                        <a:cs typeface="+mn-cs"/>
                      </a:endParaRPr>
                    </a:p>
                  </a:txBody>
                  <a:tcPr anchor="ctr"/>
                </a:tc>
                <a:extLst>
                  <a:ext uri="{0D108BD9-81ED-4DB2-BD59-A6C34878D82A}">
                    <a16:rowId xmlns:a16="http://schemas.microsoft.com/office/drawing/2014/main" val="2078527690"/>
                  </a:ext>
                </a:extLst>
              </a:tr>
              <a:tr h="330054">
                <a:tc>
                  <a:txBody>
                    <a:bodyPr/>
                    <a:lstStyle/>
                    <a:p>
                      <a:pPr algn="l"/>
                      <a:r>
                        <a:rPr lang="en-GB" sz="1100" kern="1200" dirty="0">
                          <a:solidFill>
                            <a:schemeClr val="bg1"/>
                          </a:solidFill>
                          <a:latin typeface="Albert Sans" pitchFamily="2" charset="0"/>
                          <a:ea typeface="+mn-ea"/>
                          <a:cs typeface="+mn-cs"/>
                          <a:hlinkClick r:id="rId6">
                            <a:extLst>
                              <a:ext uri="{A12FA001-AC4F-418D-AE19-62706E023703}">
                                <ahyp:hlinkClr xmlns:ahyp="http://schemas.microsoft.com/office/drawing/2018/hyperlinkcolor" val="tx"/>
                              </a:ext>
                            </a:extLst>
                          </a:hlinkClick>
                        </a:rPr>
                        <a:t>https://careerfoundry.com</a:t>
                      </a:r>
                      <a:r>
                        <a:rPr lang="en-GB" sz="1100" kern="1200" dirty="0">
                          <a:solidFill>
                            <a:schemeClr val="bg1"/>
                          </a:solidFill>
                          <a:latin typeface="Albert Sans" pitchFamily="2" charset="0"/>
                          <a:ea typeface="+mn-ea"/>
                          <a:cs typeface="+mn-cs"/>
                        </a:rPr>
                        <a:t> </a:t>
                      </a:r>
                    </a:p>
                  </a:txBody>
                  <a:tcPr anchor="ctr"/>
                </a:tc>
                <a:extLst>
                  <a:ext uri="{0D108BD9-81ED-4DB2-BD59-A6C34878D82A}">
                    <a16:rowId xmlns:a16="http://schemas.microsoft.com/office/drawing/2014/main" val="1054062660"/>
                  </a:ext>
                </a:extLst>
              </a:tr>
              <a:tr h="330054">
                <a:tc>
                  <a:txBody>
                    <a:bodyPr/>
                    <a:lstStyle/>
                    <a:p>
                      <a:pPr marL="0" marR="0" lvl="0" indent="0" algn="l" defTabSz="964783" rtl="0" eaLnBrk="1" fontAlgn="auto" latinLnBrk="0" hangingPunct="1">
                        <a:lnSpc>
                          <a:spcPct val="100000"/>
                        </a:lnSpc>
                        <a:spcBef>
                          <a:spcPts val="0"/>
                        </a:spcBef>
                        <a:spcAft>
                          <a:spcPts val="0"/>
                        </a:spcAft>
                        <a:buClrTx/>
                        <a:buSzTx/>
                        <a:buFontTx/>
                        <a:buNone/>
                        <a:tabLst/>
                        <a:defRPr/>
                      </a:pPr>
                      <a:r>
                        <a:rPr lang="en-GB" sz="1100" kern="1200" dirty="0">
                          <a:solidFill>
                            <a:schemeClr val="bg1"/>
                          </a:solidFill>
                          <a:latin typeface="Albert Sans" pitchFamily="2" charset="0"/>
                          <a:ea typeface="+mn-ea"/>
                          <a:cs typeface="+mn-cs"/>
                          <a:hlinkClick r:id="rId7">
                            <a:extLst>
                              <a:ext uri="{A12FA001-AC4F-418D-AE19-62706E023703}">
                                <ahyp:hlinkClr xmlns:ahyp="http://schemas.microsoft.com/office/drawing/2018/hyperlinkcolor" val="tx"/>
                              </a:ext>
                            </a:extLst>
                          </a:hlinkClick>
                        </a:rPr>
                        <a:t>https://www.interaction-design.org</a:t>
                      </a:r>
                      <a:r>
                        <a:rPr lang="en-GB" sz="1100" kern="1200" dirty="0">
                          <a:solidFill>
                            <a:schemeClr val="bg1"/>
                          </a:solidFill>
                          <a:latin typeface="Albert Sans" pitchFamily="2" charset="0"/>
                          <a:ea typeface="+mn-ea"/>
                          <a:cs typeface="+mn-cs"/>
                        </a:rPr>
                        <a:t> </a:t>
                      </a:r>
                    </a:p>
                  </a:txBody>
                  <a:tcPr anchor="ctr"/>
                </a:tc>
                <a:extLst>
                  <a:ext uri="{0D108BD9-81ED-4DB2-BD59-A6C34878D82A}">
                    <a16:rowId xmlns:a16="http://schemas.microsoft.com/office/drawing/2014/main" val="1572769305"/>
                  </a:ext>
                </a:extLst>
              </a:tr>
            </a:tbl>
          </a:graphicData>
        </a:graphic>
      </p:graphicFrame>
      <p:graphicFrame>
        <p:nvGraphicFramePr>
          <p:cNvPr id="7" name="Table 6">
            <a:extLst>
              <a:ext uri="{FF2B5EF4-FFF2-40B4-BE49-F238E27FC236}">
                <a16:creationId xmlns:a16="http://schemas.microsoft.com/office/drawing/2014/main" id="{76786BDC-33EC-59B6-340E-040A68B9A7FC}"/>
              </a:ext>
            </a:extLst>
          </p:cNvPr>
          <p:cNvGraphicFramePr>
            <a:graphicFrameLocks noGrp="1"/>
          </p:cNvGraphicFramePr>
          <p:nvPr>
            <p:extLst>
              <p:ext uri="{D42A27DB-BD31-4B8C-83A1-F6EECF244321}">
                <p14:modId xmlns:p14="http://schemas.microsoft.com/office/powerpoint/2010/main" val="3725473947"/>
              </p:ext>
            </p:extLst>
          </p:nvPr>
        </p:nvGraphicFramePr>
        <p:xfrm>
          <a:off x="615818" y="1560580"/>
          <a:ext cx="4207642" cy="1769360"/>
        </p:xfrm>
        <a:graphic>
          <a:graphicData uri="http://schemas.openxmlformats.org/drawingml/2006/table">
            <a:tbl>
              <a:tblPr firstRow="1" bandRow="1">
                <a:tableStyleId>{69012ECD-51FC-41F1-AA8D-1B2483CD663E}</a:tableStyleId>
              </a:tblPr>
              <a:tblGrid>
                <a:gridCol w="4207642">
                  <a:extLst>
                    <a:ext uri="{9D8B030D-6E8A-4147-A177-3AD203B41FA5}">
                      <a16:colId xmlns:a16="http://schemas.microsoft.com/office/drawing/2014/main" val="3435468667"/>
                    </a:ext>
                  </a:extLst>
                </a:gridCol>
              </a:tblGrid>
              <a:tr h="288000">
                <a:tc>
                  <a:txBody>
                    <a:bodyPr/>
                    <a:lstStyle/>
                    <a:p>
                      <a:pPr algn="l"/>
                      <a:r>
                        <a:rPr lang="en-GB" sz="1100" b="1" kern="1200" dirty="0">
                          <a:solidFill>
                            <a:schemeClr val="bg1"/>
                          </a:solidFill>
                          <a:latin typeface="Albert Sans"/>
                          <a:ea typeface="+mn-ea"/>
                          <a:cs typeface="+mn-cs"/>
                        </a:rPr>
                        <a:t>Must-Know YouTube Channels</a:t>
                      </a:r>
                    </a:p>
                  </a:txBody>
                  <a:tcPr anchor="ctr"/>
                </a:tc>
                <a:extLst>
                  <a:ext uri="{0D108BD9-81ED-4DB2-BD59-A6C34878D82A}">
                    <a16:rowId xmlns:a16="http://schemas.microsoft.com/office/drawing/2014/main" val="3413053455"/>
                  </a:ext>
                </a:extLst>
              </a:tr>
              <a:tr h="296272">
                <a:tc>
                  <a:txBody>
                    <a:bodyPr/>
                    <a:lstStyle/>
                    <a:p>
                      <a:pPr marL="0" marR="0" lvl="0" indent="0" algn="l" defTabSz="964783" rtl="0" eaLnBrk="1" fontAlgn="auto" latinLnBrk="0" hangingPunct="1">
                        <a:lnSpc>
                          <a:spcPct val="100000"/>
                        </a:lnSpc>
                        <a:spcBef>
                          <a:spcPts val="0"/>
                        </a:spcBef>
                        <a:spcAft>
                          <a:spcPts val="0"/>
                        </a:spcAft>
                        <a:buClrTx/>
                        <a:buSzTx/>
                        <a:buFontTx/>
                        <a:buNone/>
                        <a:tabLst/>
                        <a:defRPr/>
                      </a:pPr>
                      <a:r>
                        <a:rPr lang="en-GB" sz="1100" kern="1200" dirty="0">
                          <a:solidFill>
                            <a:schemeClr val="bg1"/>
                          </a:solidFill>
                          <a:latin typeface="Albert Sans" pitchFamily="2" charset="0"/>
                          <a:ea typeface="+mn-ea"/>
                          <a:cs typeface="+mn-cs"/>
                          <a:hlinkClick r:id="rId8">
                            <a:extLst>
                              <a:ext uri="{A12FA001-AC4F-418D-AE19-62706E023703}">
                                <ahyp:hlinkClr xmlns:ahyp="http://schemas.microsoft.com/office/drawing/2018/hyperlinkcolor" val="tx"/>
                              </a:ext>
                            </a:extLst>
                          </a:hlinkClick>
                        </a:rPr>
                        <a:t>https://www.youtube.com/@KristineKolodziejski</a:t>
                      </a:r>
                      <a:r>
                        <a:rPr lang="en-GB" sz="1100" kern="1200" dirty="0">
                          <a:solidFill>
                            <a:schemeClr val="bg1"/>
                          </a:solidFill>
                          <a:latin typeface="Albert Sans" pitchFamily="2" charset="0"/>
                          <a:ea typeface="+mn-ea"/>
                          <a:cs typeface="+mn-cs"/>
                        </a:rPr>
                        <a:t> </a:t>
                      </a:r>
                    </a:p>
                  </a:txBody>
                  <a:tcPr anchor="ctr"/>
                </a:tc>
                <a:extLst>
                  <a:ext uri="{0D108BD9-81ED-4DB2-BD59-A6C34878D82A}">
                    <a16:rowId xmlns:a16="http://schemas.microsoft.com/office/drawing/2014/main" val="4142577834"/>
                  </a:ext>
                </a:extLst>
              </a:tr>
              <a:tr h="296272">
                <a:tc>
                  <a:txBody>
                    <a:bodyPr/>
                    <a:lstStyle/>
                    <a:p>
                      <a:pPr algn="l"/>
                      <a:r>
                        <a:rPr lang="en-GB" sz="1100" kern="1200" dirty="0">
                          <a:solidFill>
                            <a:schemeClr val="bg1"/>
                          </a:solidFill>
                          <a:latin typeface="Albert Sans" pitchFamily="2" charset="0"/>
                          <a:ea typeface="+mn-ea"/>
                          <a:cs typeface="+mn-cs"/>
                          <a:hlinkClick r:id="rId9">
                            <a:extLst>
                              <a:ext uri="{A12FA001-AC4F-418D-AE19-62706E023703}">
                                <ahyp:hlinkClr xmlns:ahyp="http://schemas.microsoft.com/office/drawing/2018/hyperlinkcolor" val="tx"/>
                              </a:ext>
                            </a:extLst>
                          </a:hlinkClick>
                        </a:rPr>
                        <a:t>https://www.youtube.com/@charlessexton1483</a:t>
                      </a:r>
                      <a:r>
                        <a:rPr lang="en-GB" sz="1100" kern="1200" dirty="0">
                          <a:solidFill>
                            <a:schemeClr val="bg1"/>
                          </a:solidFill>
                          <a:latin typeface="Albert Sans" pitchFamily="2" charset="0"/>
                          <a:ea typeface="+mn-ea"/>
                          <a:cs typeface="+mn-cs"/>
                        </a:rPr>
                        <a:t> </a:t>
                      </a:r>
                    </a:p>
                  </a:txBody>
                  <a:tcPr anchor="ctr"/>
                </a:tc>
                <a:extLst>
                  <a:ext uri="{0D108BD9-81ED-4DB2-BD59-A6C34878D82A}">
                    <a16:rowId xmlns:a16="http://schemas.microsoft.com/office/drawing/2014/main" val="462861648"/>
                  </a:ext>
                </a:extLst>
              </a:tr>
              <a:tr h="296272">
                <a:tc>
                  <a:txBody>
                    <a:bodyPr/>
                    <a:lstStyle/>
                    <a:p>
                      <a:pPr algn="l"/>
                      <a:r>
                        <a:rPr lang="en-GB" sz="1100" kern="1200" dirty="0">
                          <a:solidFill>
                            <a:schemeClr val="bg1"/>
                          </a:solidFill>
                          <a:latin typeface="Albert Sans" pitchFamily="2" charset="0"/>
                          <a:ea typeface="+mn-ea"/>
                          <a:cs typeface="+mn-cs"/>
                          <a:hlinkClick r:id="rId10">
                            <a:extLst>
                              <a:ext uri="{A12FA001-AC4F-418D-AE19-62706E023703}">
                                <ahyp:hlinkClr xmlns:ahyp="http://schemas.microsoft.com/office/drawing/2018/hyperlinkcolor" val="tx"/>
                              </a:ext>
                            </a:extLst>
                          </a:hlinkClick>
                        </a:rPr>
                        <a:t>https://www.youtube.com/@IlyaFainberg</a:t>
                      </a:r>
                      <a:r>
                        <a:rPr lang="en-GB" sz="1100" kern="1200" dirty="0">
                          <a:solidFill>
                            <a:schemeClr val="bg1"/>
                          </a:solidFill>
                          <a:latin typeface="Albert Sans" pitchFamily="2" charset="0"/>
                          <a:ea typeface="+mn-ea"/>
                          <a:cs typeface="+mn-cs"/>
                        </a:rPr>
                        <a:t> </a:t>
                      </a:r>
                    </a:p>
                  </a:txBody>
                  <a:tcPr anchor="ctr"/>
                </a:tc>
                <a:extLst>
                  <a:ext uri="{0D108BD9-81ED-4DB2-BD59-A6C34878D82A}">
                    <a16:rowId xmlns:a16="http://schemas.microsoft.com/office/drawing/2014/main" val="2261242917"/>
                  </a:ext>
                </a:extLst>
              </a:tr>
              <a:tr h="296272">
                <a:tc>
                  <a:txBody>
                    <a:bodyPr/>
                    <a:lstStyle/>
                    <a:p>
                      <a:pPr algn="l"/>
                      <a:r>
                        <a:rPr lang="en-GB" sz="1100" kern="1200" dirty="0">
                          <a:solidFill>
                            <a:schemeClr val="bg1"/>
                          </a:solidFill>
                          <a:latin typeface="Albert Sans" pitchFamily="2" charset="0"/>
                          <a:ea typeface="+mn-ea"/>
                          <a:cs typeface="+mn-cs"/>
                          <a:hlinkClick r:id="rId11">
                            <a:extLst>
                              <a:ext uri="{A12FA001-AC4F-418D-AE19-62706E023703}">
                                <ahyp:hlinkClr xmlns:ahyp="http://schemas.microsoft.com/office/drawing/2018/hyperlinkcolor" val="tx"/>
                              </a:ext>
                            </a:extLst>
                          </a:hlinkClick>
                        </a:rPr>
                        <a:t>https://www.youtube.com/@PowerPlatformRyan</a:t>
                      </a:r>
                      <a:r>
                        <a:rPr lang="en-GB" sz="1100" kern="1200" dirty="0">
                          <a:solidFill>
                            <a:schemeClr val="bg1"/>
                          </a:solidFill>
                          <a:latin typeface="Albert Sans" pitchFamily="2" charset="0"/>
                          <a:ea typeface="+mn-ea"/>
                          <a:cs typeface="+mn-cs"/>
                        </a:rPr>
                        <a:t> </a:t>
                      </a:r>
                    </a:p>
                  </a:txBody>
                  <a:tcPr anchor="ctr"/>
                </a:tc>
                <a:extLst>
                  <a:ext uri="{0D108BD9-81ED-4DB2-BD59-A6C34878D82A}">
                    <a16:rowId xmlns:a16="http://schemas.microsoft.com/office/drawing/2014/main" val="2001770651"/>
                  </a:ext>
                </a:extLst>
              </a:tr>
              <a:tr h="296272">
                <a:tc>
                  <a:txBody>
                    <a:bodyPr/>
                    <a:lstStyle/>
                    <a:p>
                      <a:pPr algn="l"/>
                      <a:r>
                        <a:rPr lang="en-GB" sz="1100" kern="1200" dirty="0">
                          <a:solidFill>
                            <a:schemeClr val="bg1"/>
                          </a:solidFill>
                          <a:latin typeface="Albert Sans" pitchFamily="2" charset="0"/>
                          <a:ea typeface="+mn-ea"/>
                          <a:cs typeface="+mn-cs"/>
                          <a:hlinkClick r:id="rId12">
                            <a:extLst>
                              <a:ext uri="{A12FA001-AC4F-418D-AE19-62706E023703}">
                                <ahyp:hlinkClr xmlns:ahyp="http://schemas.microsoft.com/office/drawing/2018/hyperlinkcolor" val="tx"/>
                              </a:ext>
                            </a:extLst>
                          </a:hlinkClick>
                        </a:rPr>
                        <a:t>https://www.youtube.com/@matthewdevaney3912</a:t>
                      </a:r>
                      <a:r>
                        <a:rPr lang="en-GB" sz="1100" kern="1200" dirty="0">
                          <a:solidFill>
                            <a:schemeClr val="bg1"/>
                          </a:solidFill>
                          <a:latin typeface="Albert Sans" pitchFamily="2" charset="0"/>
                          <a:ea typeface="+mn-ea"/>
                          <a:cs typeface="+mn-cs"/>
                        </a:rPr>
                        <a:t> </a:t>
                      </a:r>
                    </a:p>
                  </a:txBody>
                  <a:tcPr anchor="ctr"/>
                </a:tc>
                <a:extLst>
                  <a:ext uri="{0D108BD9-81ED-4DB2-BD59-A6C34878D82A}">
                    <a16:rowId xmlns:a16="http://schemas.microsoft.com/office/drawing/2014/main" val="345082533"/>
                  </a:ext>
                </a:extLst>
              </a:tr>
            </a:tbl>
          </a:graphicData>
        </a:graphic>
      </p:graphicFrame>
      <p:graphicFrame>
        <p:nvGraphicFramePr>
          <p:cNvPr id="9" name="Table 8">
            <a:extLst>
              <a:ext uri="{FF2B5EF4-FFF2-40B4-BE49-F238E27FC236}">
                <a16:creationId xmlns:a16="http://schemas.microsoft.com/office/drawing/2014/main" id="{C0A1A54B-8974-B8D3-4A57-3267D134E321}"/>
              </a:ext>
            </a:extLst>
          </p:cNvPr>
          <p:cNvGraphicFramePr>
            <a:graphicFrameLocks noGrp="1"/>
          </p:cNvGraphicFramePr>
          <p:nvPr>
            <p:extLst>
              <p:ext uri="{D42A27DB-BD31-4B8C-83A1-F6EECF244321}">
                <p14:modId xmlns:p14="http://schemas.microsoft.com/office/powerpoint/2010/main" val="1936294732"/>
              </p:ext>
            </p:extLst>
          </p:nvPr>
        </p:nvGraphicFramePr>
        <p:xfrm>
          <a:off x="5182479" y="4012165"/>
          <a:ext cx="7207641" cy="1964098"/>
        </p:xfrm>
        <a:graphic>
          <a:graphicData uri="http://schemas.openxmlformats.org/drawingml/2006/table">
            <a:tbl>
              <a:tblPr firstRow="1" bandRow="1">
                <a:tableStyleId>{69012ECD-51FC-41F1-AA8D-1B2483CD663E}</a:tableStyleId>
              </a:tblPr>
              <a:tblGrid>
                <a:gridCol w="7207641">
                  <a:extLst>
                    <a:ext uri="{9D8B030D-6E8A-4147-A177-3AD203B41FA5}">
                      <a16:colId xmlns:a16="http://schemas.microsoft.com/office/drawing/2014/main" val="3435468667"/>
                    </a:ext>
                  </a:extLst>
                </a:gridCol>
              </a:tblGrid>
              <a:tr h="305974">
                <a:tc>
                  <a:txBody>
                    <a:bodyPr/>
                    <a:lstStyle/>
                    <a:p>
                      <a:pPr algn="l"/>
                      <a:r>
                        <a:rPr lang="en-GB" sz="1100" b="1" kern="1200" dirty="0">
                          <a:solidFill>
                            <a:schemeClr val="bg1"/>
                          </a:solidFill>
                          <a:latin typeface="Albert Sans"/>
                          <a:ea typeface="+mn-ea"/>
                          <a:cs typeface="+mn-cs"/>
                        </a:rPr>
                        <a:t>YouTube useful videos</a:t>
                      </a:r>
                    </a:p>
                  </a:txBody>
                  <a:tcPr anchor="ctr"/>
                </a:tc>
                <a:extLst>
                  <a:ext uri="{0D108BD9-81ED-4DB2-BD59-A6C34878D82A}">
                    <a16:rowId xmlns:a16="http://schemas.microsoft.com/office/drawing/2014/main" val="3413053455"/>
                  </a:ext>
                </a:extLst>
              </a:tr>
              <a:tr h="552708">
                <a:tc>
                  <a:txBody>
                    <a:bodyPr/>
                    <a:lstStyle/>
                    <a:p>
                      <a:pPr marL="0" marR="0" lvl="0" indent="0" algn="l" defTabSz="964783" rtl="0" eaLnBrk="1" fontAlgn="auto" latinLnBrk="0" hangingPunct="1">
                        <a:lnSpc>
                          <a:spcPct val="100000"/>
                        </a:lnSpc>
                        <a:spcBef>
                          <a:spcPts val="0"/>
                        </a:spcBef>
                        <a:spcAft>
                          <a:spcPts val="0"/>
                        </a:spcAft>
                        <a:buClrTx/>
                        <a:buSzTx/>
                        <a:buFontTx/>
                        <a:buNone/>
                        <a:tabLst/>
                        <a:defRPr/>
                      </a:pPr>
                      <a:r>
                        <a:rPr lang="en-GB" sz="1100" kern="1200" dirty="0">
                          <a:solidFill>
                            <a:schemeClr val="bg1"/>
                          </a:solidFill>
                          <a:latin typeface="Albert Sans" pitchFamily="2" charset="0"/>
                          <a:ea typeface="+mn-ea"/>
                          <a:cs typeface="+mn-cs"/>
                        </a:rPr>
                        <a:t>We Had a UX Designer Fix Our Power App Part 1</a:t>
                      </a:r>
                    </a:p>
                    <a:p>
                      <a:pPr marL="0" marR="0" lvl="0" indent="0" algn="l" defTabSz="964783" rtl="0" eaLnBrk="1" fontAlgn="auto" latinLnBrk="0" hangingPunct="1">
                        <a:lnSpc>
                          <a:spcPct val="100000"/>
                        </a:lnSpc>
                        <a:spcBef>
                          <a:spcPts val="0"/>
                        </a:spcBef>
                        <a:spcAft>
                          <a:spcPts val="0"/>
                        </a:spcAft>
                        <a:buClrTx/>
                        <a:buSzTx/>
                        <a:buFontTx/>
                        <a:buNone/>
                        <a:tabLst/>
                        <a:defRPr/>
                      </a:pPr>
                      <a:r>
                        <a:rPr lang="en-GB" sz="1100" kern="1200" dirty="0">
                          <a:solidFill>
                            <a:schemeClr val="bg1"/>
                          </a:solidFill>
                          <a:latin typeface="Albert Sans" pitchFamily="2" charset="0"/>
                          <a:ea typeface="+mn-ea"/>
                          <a:cs typeface="+mn-cs"/>
                          <a:hlinkClick r:id="rId13">
                            <a:extLst>
                              <a:ext uri="{A12FA001-AC4F-418D-AE19-62706E023703}">
                                <ahyp:hlinkClr xmlns:ahyp="http://schemas.microsoft.com/office/drawing/2018/hyperlinkcolor" val="tx"/>
                              </a:ext>
                            </a:extLst>
                          </a:hlinkClick>
                        </a:rPr>
                        <a:t>https://www.youtube.com/watch?v=rtxBKzReQXA&amp;t=6s</a:t>
                      </a:r>
                      <a:r>
                        <a:rPr lang="en-GB" sz="1100" kern="1200" dirty="0">
                          <a:solidFill>
                            <a:schemeClr val="bg1"/>
                          </a:solidFill>
                          <a:latin typeface="Albert Sans" pitchFamily="2" charset="0"/>
                          <a:ea typeface="+mn-ea"/>
                          <a:cs typeface="+mn-cs"/>
                        </a:rPr>
                        <a:t> </a:t>
                      </a:r>
                    </a:p>
                  </a:txBody>
                  <a:tcPr anchor="ctr"/>
                </a:tc>
                <a:extLst>
                  <a:ext uri="{0D108BD9-81ED-4DB2-BD59-A6C34878D82A}">
                    <a16:rowId xmlns:a16="http://schemas.microsoft.com/office/drawing/2014/main" val="4142577834"/>
                  </a:ext>
                </a:extLst>
              </a:tr>
              <a:tr h="552708">
                <a:tc>
                  <a:txBody>
                    <a:bodyPr/>
                    <a:lstStyle/>
                    <a:p>
                      <a:pPr marL="0" marR="0" lvl="0" indent="0" algn="l" defTabSz="964783" rtl="0" eaLnBrk="1" fontAlgn="auto" latinLnBrk="0" hangingPunct="1">
                        <a:lnSpc>
                          <a:spcPct val="100000"/>
                        </a:lnSpc>
                        <a:spcBef>
                          <a:spcPts val="0"/>
                        </a:spcBef>
                        <a:spcAft>
                          <a:spcPts val="0"/>
                        </a:spcAft>
                        <a:buClrTx/>
                        <a:buSzTx/>
                        <a:buFontTx/>
                        <a:buNone/>
                        <a:tabLst/>
                        <a:defRPr/>
                      </a:pPr>
                      <a:r>
                        <a:rPr lang="en-GB" sz="1100" kern="1200" dirty="0">
                          <a:solidFill>
                            <a:schemeClr val="bg1"/>
                          </a:solidFill>
                          <a:latin typeface="Albert Sans" pitchFamily="2" charset="0"/>
                          <a:ea typeface="+mn-ea"/>
                          <a:cs typeface="+mn-cs"/>
                        </a:rPr>
                        <a:t>We Had a UX Designer Fix Our Power App Part 1</a:t>
                      </a:r>
                    </a:p>
                    <a:p>
                      <a:pPr marL="0" marR="0" lvl="0" indent="0" algn="l" defTabSz="964783" rtl="0" eaLnBrk="1" fontAlgn="auto" latinLnBrk="0" hangingPunct="1">
                        <a:lnSpc>
                          <a:spcPct val="100000"/>
                        </a:lnSpc>
                        <a:spcBef>
                          <a:spcPts val="0"/>
                        </a:spcBef>
                        <a:spcAft>
                          <a:spcPts val="0"/>
                        </a:spcAft>
                        <a:buClrTx/>
                        <a:buSzTx/>
                        <a:buFontTx/>
                        <a:buNone/>
                        <a:tabLst/>
                        <a:defRPr/>
                      </a:pPr>
                      <a:r>
                        <a:rPr lang="en-GB" sz="1100" kern="1200" dirty="0">
                          <a:solidFill>
                            <a:schemeClr val="bg1"/>
                          </a:solidFill>
                          <a:latin typeface="Albert Sans" pitchFamily="2" charset="0"/>
                          <a:ea typeface="+mn-ea"/>
                          <a:cs typeface="+mn-cs"/>
                          <a:hlinkClick r:id="rId14">
                            <a:extLst>
                              <a:ext uri="{A12FA001-AC4F-418D-AE19-62706E023703}">
                                <ahyp:hlinkClr xmlns:ahyp="http://schemas.microsoft.com/office/drawing/2018/hyperlinkcolor" val="tx"/>
                              </a:ext>
                            </a:extLst>
                          </a:hlinkClick>
                        </a:rPr>
                        <a:t>https://www.youtube.com/watch?v=lmA6KMeNV-M</a:t>
                      </a:r>
                      <a:r>
                        <a:rPr lang="en-GB" sz="1100" kern="1200" dirty="0">
                          <a:solidFill>
                            <a:schemeClr val="bg1"/>
                          </a:solidFill>
                          <a:latin typeface="Albert Sans" pitchFamily="2" charset="0"/>
                          <a:ea typeface="+mn-ea"/>
                          <a:cs typeface="+mn-cs"/>
                        </a:rPr>
                        <a:t> </a:t>
                      </a:r>
                    </a:p>
                  </a:txBody>
                  <a:tcPr anchor="ctr"/>
                </a:tc>
                <a:extLst>
                  <a:ext uri="{0D108BD9-81ED-4DB2-BD59-A6C34878D82A}">
                    <a16:rowId xmlns:a16="http://schemas.microsoft.com/office/drawing/2014/main" val="462861648"/>
                  </a:ext>
                </a:extLst>
              </a:tr>
              <a:tr h="552708">
                <a:tc>
                  <a:txBody>
                    <a:bodyPr/>
                    <a:lstStyle/>
                    <a:p>
                      <a:pPr algn="l"/>
                      <a:r>
                        <a:rPr lang="en-GB" sz="1100" kern="1200" dirty="0">
                          <a:solidFill>
                            <a:schemeClr val="bg1"/>
                          </a:solidFill>
                          <a:latin typeface="Albert Sans" pitchFamily="2" charset="0"/>
                          <a:ea typeface="+mn-ea"/>
                          <a:cs typeface="+mn-cs"/>
                        </a:rPr>
                        <a:t>How to Build Power Apps with Modern Experiences | Beginner's Tutorial</a:t>
                      </a:r>
                    </a:p>
                    <a:p>
                      <a:pPr algn="l"/>
                      <a:r>
                        <a:rPr lang="en-GB" sz="1100" kern="1200" dirty="0">
                          <a:solidFill>
                            <a:schemeClr val="bg1"/>
                          </a:solidFill>
                          <a:latin typeface="Albert Sans" pitchFamily="2" charset="0"/>
                          <a:ea typeface="+mn-ea"/>
                          <a:cs typeface="+mn-cs"/>
                          <a:hlinkClick r:id="rId15">
                            <a:extLst>
                              <a:ext uri="{A12FA001-AC4F-418D-AE19-62706E023703}">
                                <ahyp:hlinkClr xmlns:ahyp="http://schemas.microsoft.com/office/drawing/2018/hyperlinkcolor" val="tx"/>
                              </a:ext>
                            </a:extLst>
                          </a:hlinkClick>
                        </a:rPr>
                        <a:t>https://www.youtube.com/watch?v=exxos1gaLsg</a:t>
                      </a:r>
                      <a:r>
                        <a:rPr lang="en-GB" sz="1100" kern="1200" dirty="0">
                          <a:solidFill>
                            <a:schemeClr val="bg1"/>
                          </a:solidFill>
                          <a:latin typeface="Albert Sans" pitchFamily="2" charset="0"/>
                          <a:ea typeface="+mn-ea"/>
                          <a:cs typeface="+mn-cs"/>
                        </a:rPr>
                        <a:t> </a:t>
                      </a:r>
                    </a:p>
                  </a:txBody>
                  <a:tcPr anchor="ctr"/>
                </a:tc>
                <a:extLst>
                  <a:ext uri="{0D108BD9-81ED-4DB2-BD59-A6C34878D82A}">
                    <a16:rowId xmlns:a16="http://schemas.microsoft.com/office/drawing/2014/main" val="2261242917"/>
                  </a:ext>
                </a:extLst>
              </a:tr>
            </a:tbl>
          </a:graphicData>
        </a:graphic>
      </p:graphicFrame>
    </p:spTree>
    <p:extLst>
      <p:ext uri="{BB962C8B-B14F-4D97-AF65-F5344CB8AC3E}">
        <p14:creationId xmlns:p14="http://schemas.microsoft.com/office/powerpoint/2010/main" val="63198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66A92-0CC4-AD05-DA7C-AA6D1A898E2F}"/>
              </a:ext>
            </a:extLst>
          </p:cNvPr>
          <p:cNvSpPr>
            <a:spLocks noGrp="1"/>
          </p:cNvSpPr>
          <p:nvPr>
            <p:ph type="title"/>
          </p:nvPr>
        </p:nvSpPr>
        <p:spPr/>
        <p:txBody>
          <a:bodyPr/>
          <a:lstStyle/>
          <a:p>
            <a:r>
              <a:rPr lang="en-GB" dirty="0"/>
              <a:t>Contact info</a:t>
            </a:r>
          </a:p>
        </p:txBody>
      </p:sp>
    </p:spTree>
    <p:extLst>
      <p:ext uri="{BB962C8B-B14F-4D97-AF65-F5344CB8AC3E}">
        <p14:creationId xmlns:p14="http://schemas.microsoft.com/office/powerpoint/2010/main" val="8806459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2415C-89DD-2AFE-3B76-B63A919AE4D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654A661-860D-6A57-6C63-0D6681075600}"/>
              </a:ext>
            </a:extLst>
          </p:cNvPr>
          <p:cNvPicPr>
            <a:picLocks noChangeAspect="1"/>
          </p:cNvPicPr>
          <p:nvPr/>
        </p:nvPicPr>
        <p:blipFill rotWithShape="1">
          <a:blip r:embed="rId2"/>
          <a:srcRect l="1922" t="24255" r="1828" b="30875"/>
          <a:stretch/>
        </p:blipFill>
        <p:spPr>
          <a:xfrm>
            <a:off x="2464272" y="478030"/>
            <a:ext cx="7934967" cy="1286975"/>
          </a:xfrm>
          <a:prstGeom prst="rect">
            <a:avLst/>
          </a:prstGeom>
        </p:spPr>
      </p:pic>
      <p:pic>
        <p:nvPicPr>
          <p:cNvPr id="7" name="Picture 6" descr="A person taking a selfie&#10;&#10;Description automatically generated">
            <a:extLst>
              <a:ext uri="{FF2B5EF4-FFF2-40B4-BE49-F238E27FC236}">
                <a16:creationId xmlns:a16="http://schemas.microsoft.com/office/drawing/2014/main" id="{417C1C70-66CF-0933-A2C8-3CF6CD8064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4272" y="1903105"/>
            <a:ext cx="2659201" cy="3545601"/>
          </a:xfrm>
          <a:prstGeom prst="ellipse">
            <a:avLst/>
          </a:prstGeom>
        </p:spPr>
      </p:pic>
      <p:sp>
        <p:nvSpPr>
          <p:cNvPr id="11" name="TextBox 10">
            <a:extLst>
              <a:ext uri="{FF2B5EF4-FFF2-40B4-BE49-F238E27FC236}">
                <a16:creationId xmlns:a16="http://schemas.microsoft.com/office/drawing/2014/main" id="{2F0C15F8-4B49-EAC4-FA17-F05175EECF5E}"/>
              </a:ext>
            </a:extLst>
          </p:cNvPr>
          <p:cNvSpPr txBox="1"/>
          <p:nvPr/>
        </p:nvSpPr>
        <p:spPr>
          <a:xfrm>
            <a:off x="5397597" y="2183189"/>
            <a:ext cx="5001642" cy="2985433"/>
          </a:xfrm>
          <a:prstGeom prst="rect">
            <a:avLst/>
          </a:prstGeom>
          <a:noFill/>
        </p:spPr>
        <p:txBody>
          <a:bodyPr wrap="square">
            <a:spAutoFit/>
          </a:bodyPr>
          <a:lstStyle/>
          <a:p>
            <a:pPr>
              <a:defRPr/>
            </a:pPr>
            <a:r>
              <a:rPr lang="en-GB" sz="2000" b="1" dirty="0">
                <a:solidFill>
                  <a:srgbClr val="FF0000"/>
                </a:solidFill>
                <a:latin typeface="Albert Sans" pitchFamily="2" charset="0"/>
              </a:rPr>
              <a:t>Blog</a:t>
            </a:r>
          </a:p>
          <a:p>
            <a:pPr>
              <a:defRPr/>
            </a:pPr>
            <a:r>
              <a:rPr lang="en-GB" sz="1200" dirty="0">
                <a:solidFill>
                  <a:prstClr val="white"/>
                </a:solidFill>
                <a:latin typeface="Albert Sans" pitchFamily="2" charset="0"/>
              </a:rPr>
              <a:t>https://www.ppcookbook.com/</a:t>
            </a:r>
          </a:p>
          <a:p>
            <a:pPr>
              <a:defRPr/>
            </a:pPr>
            <a:endParaRPr lang="en-GB" sz="2000" b="1" dirty="0">
              <a:solidFill>
                <a:srgbClr val="FF0000"/>
              </a:solidFill>
              <a:latin typeface="Albert Sans" pitchFamily="2" charset="0"/>
            </a:endParaRPr>
          </a:p>
          <a:p>
            <a:pPr>
              <a:defRPr/>
            </a:pPr>
            <a:r>
              <a:rPr lang="en-GB" sz="2000" b="1" dirty="0">
                <a:solidFill>
                  <a:srgbClr val="FF0000"/>
                </a:solidFill>
                <a:latin typeface="Albert Sans" pitchFamily="2" charset="0"/>
              </a:rPr>
              <a:t>LinkedIn</a:t>
            </a:r>
          </a:p>
          <a:p>
            <a:pPr>
              <a:defRPr/>
            </a:pPr>
            <a:r>
              <a:rPr lang="en-GB" sz="1200" dirty="0">
                <a:solidFill>
                  <a:prstClr val="white"/>
                </a:solidFill>
                <a:latin typeface="Albert Sans" pitchFamily="2" charset="0"/>
                <a:hlinkClick r:id="rId4">
                  <a:extLst>
                    <a:ext uri="{A12FA001-AC4F-418D-AE19-62706E023703}">
                      <ahyp:hlinkClr xmlns:ahyp="http://schemas.microsoft.com/office/drawing/2018/hyperlinkcolor" val="tx"/>
                    </a:ext>
                  </a:extLst>
                </a:hlinkClick>
              </a:rPr>
              <a:t>https://www.linkedin.com/in/anna-black-ppcookbook</a:t>
            </a:r>
            <a:endParaRPr lang="en-GB" sz="1200" dirty="0">
              <a:solidFill>
                <a:prstClr val="white"/>
              </a:solidFill>
              <a:latin typeface="Albert Sans" pitchFamily="2" charset="0"/>
            </a:endParaRPr>
          </a:p>
          <a:p>
            <a:pPr>
              <a:defRPr/>
            </a:pPr>
            <a:endParaRPr lang="en-GB" sz="2000" b="1" dirty="0">
              <a:solidFill>
                <a:srgbClr val="FF0000"/>
              </a:solidFill>
              <a:latin typeface="Albert Sans" pitchFamily="2" charset="0"/>
            </a:endParaRPr>
          </a:p>
          <a:p>
            <a:pPr>
              <a:defRPr/>
            </a:pPr>
            <a:r>
              <a:rPr lang="en-GB" sz="2000" b="1" dirty="0">
                <a:solidFill>
                  <a:srgbClr val="FF0000"/>
                </a:solidFill>
                <a:latin typeface="Albert Sans" pitchFamily="2" charset="0"/>
              </a:rPr>
              <a:t>YouTube:</a:t>
            </a:r>
            <a:endParaRPr lang="en-GB" sz="2000" b="1" dirty="0">
              <a:solidFill>
                <a:prstClr val="white"/>
              </a:solidFill>
              <a:latin typeface="Albert Sans" pitchFamily="2" charset="0"/>
            </a:endParaRPr>
          </a:p>
          <a:p>
            <a:pPr>
              <a:defRPr/>
            </a:pPr>
            <a:r>
              <a:rPr lang="en-GB" sz="1200" dirty="0">
                <a:solidFill>
                  <a:prstClr val="white"/>
                </a:solidFill>
                <a:latin typeface="Albert Sans" pitchFamily="2" charset="0"/>
                <a:hlinkClick r:id="rId5">
                  <a:extLst>
                    <a:ext uri="{A12FA001-AC4F-418D-AE19-62706E023703}">
                      <ahyp:hlinkClr xmlns:ahyp="http://schemas.microsoft.com/office/drawing/2018/hyperlinkcolor" val="tx"/>
                    </a:ext>
                  </a:extLst>
                </a:hlinkClick>
              </a:rPr>
              <a:t>https://www.youtube.com/channel/UCbgY5HQUl4L5XaKXe2mu5wA</a:t>
            </a:r>
            <a:endParaRPr lang="en-GB" sz="1200" dirty="0">
              <a:solidFill>
                <a:prstClr val="white"/>
              </a:solidFill>
              <a:latin typeface="Albert Sans" pitchFamily="2" charset="0"/>
            </a:endParaRPr>
          </a:p>
          <a:p>
            <a:pPr>
              <a:defRPr/>
            </a:pPr>
            <a:endParaRPr lang="en-GB" sz="2000" dirty="0">
              <a:solidFill>
                <a:prstClr val="white"/>
              </a:solidFill>
              <a:latin typeface="Albert Sans" pitchFamily="2" charset="0"/>
            </a:endParaRPr>
          </a:p>
          <a:p>
            <a:pPr>
              <a:defRPr/>
            </a:pPr>
            <a:r>
              <a:rPr lang="en-GB" sz="2000" b="1" dirty="0">
                <a:solidFill>
                  <a:srgbClr val="FF0000"/>
                </a:solidFill>
                <a:latin typeface="Albert Sans" pitchFamily="2" charset="0"/>
              </a:rPr>
              <a:t>GitHub</a:t>
            </a:r>
          </a:p>
          <a:p>
            <a:pPr>
              <a:defRPr/>
            </a:pPr>
            <a:r>
              <a:rPr lang="en-GB" sz="1200" dirty="0">
                <a:solidFill>
                  <a:prstClr val="white"/>
                </a:solidFill>
                <a:latin typeface="Albert Sans" pitchFamily="2" charset="0"/>
              </a:rPr>
              <a:t>https://github.com/aniablack</a:t>
            </a:r>
          </a:p>
        </p:txBody>
      </p:sp>
    </p:spTree>
    <p:extLst>
      <p:ext uri="{BB962C8B-B14F-4D97-AF65-F5344CB8AC3E}">
        <p14:creationId xmlns:p14="http://schemas.microsoft.com/office/powerpoint/2010/main" val="189718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ou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A2A5E-179A-340C-B62A-EA8305606102}"/>
              </a:ext>
            </a:extLst>
          </p:cNvPr>
          <p:cNvSpPr>
            <a:spLocks noGrp="1"/>
          </p:cNvSpPr>
          <p:nvPr>
            <p:ph type="title"/>
          </p:nvPr>
        </p:nvSpPr>
        <p:spPr/>
        <p:txBody>
          <a:bodyPr>
            <a:normAutofit fontScale="90000"/>
          </a:bodyPr>
          <a:lstStyle/>
          <a:p>
            <a:r>
              <a:rPr lang="en-GB" dirty="0"/>
              <a:t>Key elements of UI</a:t>
            </a:r>
          </a:p>
        </p:txBody>
      </p:sp>
      <p:sp>
        <p:nvSpPr>
          <p:cNvPr id="3" name="Content Placeholder 2">
            <a:extLst>
              <a:ext uri="{FF2B5EF4-FFF2-40B4-BE49-F238E27FC236}">
                <a16:creationId xmlns:a16="http://schemas.microsoft.com/office/drawing/2014/main" id="{CFBBD0EF-3F63-29C4-AD51-BA681C6C1216}"/>
              </a:ext>
            </a:extLst>
          </p:cNvPr>
          <p:cNvSpPr>
            <a:spLocks noGrp="1"/>
          </p:cNvSpPr>
          <p:nvPr>
            <p:ph sz="quarter" idx="10"/>
          </p:nvPr>
        </p:nvSpPr>
        <p:spPr>
          <a:xfrm>
            <a:off x="571945" y="1732860"/>
            <a:ext cx="5760000" cy="4311437"/>
          </a:xfrm>
        </p:spPr>
        <p:txBody>
          <a:bodyPr/>
          <a:lstStyle/>
          <a:p>
            <a:pPr marL="0" indent="0">
              <a:buNone/>
            </a:pPr>
            <a:r>
              <a:rPr lang="en-GB" sz="1400" b="1" u="sng" dirty="0"/>
              <a:t>Page layout</a:t>
            </a:r>
          </a:p>
          <a:p>
            <a:r>
              <a:rPr lang="en-GB" sz="1400" dirty="0"/>
              <a:t>App screen should seem intuitive to users. To organise it that way, you need to make dozens of well-considered decisions—from the header position to the amount of white space.</a:t>
            </a:r>
          </a:p>
          <a:p>
            <a:pPr marL="0" indent="0">
              <a:buNone/>
            </a:pPr>
            <a:r>
              <a:rPr lang="en-GB" sz="1400" b="1" u="sng" dirty="0" err="1"/>
              <a:t>Color</a:t>
            </a:r>
            <a:r>
              <a:rPr lang="en-GB" sz="1400" b="1" u="sng" dirty="0"/>
              <a:t> scheme and font selection (typography)</a:t>
            </a:r>
          </a:p>
          <a:p>
            <a:r>
              <a:rPr lang="en-GB" sz="1400" dirty="0"/>
              <a:t>Carefully choose the colours and fonts to ensure consistency, accessibility, and brand alignment.</a:t>
            </a:r>
          </a:p>
          <a:p>
            <a:pPr marL="0" indent="0">
              <a:buNone/>
            </a:pPr>
            <a:r>
              <a:rPr lang="en-GB" sz="1400" b="1" u="sng" dirty="0"/>
              <a:t>Interactive elements</a:t>
            </a:r>
          </a:p>
          <a:p>
            <a:r>
              <a:rPr lang="en-GB" sz="1400" dirty="0"/>
              <a:t>From button design to drop-down menus, style your app and screens to make user flows intuitive.</a:t>
            </a:r>
          </a:p>
          <a:p>
            <a:pPr marL="0" indent="0">
              <a:buNone/>
            </a:pPr>
            <a:r>
              <a:rPr lang="en-GB" sz="1400" b="1" u="sng" dirty="0"/>
              <a:t>Input controls</a:t>
            </a:r>
          </a:p>
          <a:p>
            <a:r>
              <a:rPr lang="en-GB" sz="1400" dirty="0"/>
              <a:t>Allow the user to communicate with the product by entering information. Input controls can be as simple as a button or checkbox. Some are more complicated, including dropdown menus, toggles, and text fields.</a:t>
            </a:r>
          </a:p>
        </p:txBody>
      </p:sp>
      <p:sp>
        <p:nvSpPr>
          <p:cNvPr id="4" name="Content Placeholder 2">
            <a:extLst>
              <a:ext uri="{FF2B5EF4-FFF2-40B4-BE49-F238E27FC236}">
                <a16:creationId xmlns:a16="http://schemas.microsoft.com/office/drawing/2014/main" id="{46039023-A808-342F-339D-A00323585E88}"/>
              </a:ext>
            </a:extLst>
          </p:cNvPr>
          <p:cNvSpPr txBox="1">
            <a:spLocks/>
          </p:cNvSpPr>
          <p:nvPr/>
        </p:nvSpPr>
        <p:spPr>
          <a:xfrm>
            <a:off x="6655244" y="1732860"/>
            <a:ext cx="5760000" cy="4029308"/>
          </a:xfrm>
          <a:prstGeom prst="rect">
            <a:avLst/>
          </a:prstGeom>
          <a:noFill/>
        </p:spPr>
        <p:txBody>
          <a:bodyPr vert="horz" wrap="square" lIns="91440" tIns="45720" rIns="91440" bIns="45720" rtlCol="0">
            <a:spAutoFit/>
          </a:bodyPr>
          <a:lstStyle>
            <a:lvl1pPr marL="241196" indent="-241196" algn="l" defTabSz="964783" rtl="0" eaLnBrk="1" latinLnBrk="0" hangingPunct="1">
              <a:lnSpc>
                <a:spcPct val="100000"/>
              </a:lnSpc>
              <a:spcBef>
                <a:spcPts val="1055"/>
              </a:spcBef>
              <a:buClr>
                <a:schemeClr val="accent1"/>
              </a:buClr>
              <a:buSzPct val="110000"/>
              <a:buFont typeface="Wingdings" panose="05000000000000000000" pitchFamily="2" charset="2"/>
              <a:buChar char="§"/>
              <a:defRPr lang="en-GB" sz="1800" kern="1200" dirty="0" smtClean="0">
                <a:solidFill>
                  <a:schemeClr val="bg1"/>
                </a:solidFill>
                <a:effectLst/>
                <a:latin typeface="Albert Sans Light" pitchFamily="2" charset="0"/>
                <a:ea typeface="+mn-ea"/>
                <a:cs typeface="+mn-cs"/>
              </a:defRPr>
            </a:lvl1pPr>
            <a:lvl2pPr marL="72358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688" kern="1200">
                <a:solidFill>
                  <a:schemeClr val="tx1"/>
                </a:solidFill>
                <a:effectLst/>
                <a:latin typeface="+mn-lt"/>
                <a:ea typeface="+mn-ea"/>
                <a:cs typeface="+mn-cs"/>
              </a:defRPr>
            </a:lvl2pPr>
            <a:lvl3pPr marL="1205979"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477" kern="1200">
                <a:solidFill>
                  <a:schemeClr val="tx1"/>
                </a:solidFill>
                <a:effectLst/>
                <a:latin typeface="+mn-lt"/>
                <a:ea typeface="+mn-ea"/>
                <a:cs typeface="+mn-cs"/>
              </a:defRPr>
            </a:lvl3pPr>
            <a:lvl4pPr marL="1688371"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4pPr>
            <a:lvl5pPr marL="2170763"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5pPr>
            <a:lvl6pPr marL="2653154"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6pPr>
            <a:lvl7pPr marL="3135546"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7pPr>
            <a:lvl8pPr marL="361793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8pPr>
            <a:lvl9pPr marL="4100330"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9pPr>
          </a:lstStyle>
          <a:p>
            <a:pPr marL="0" indent="0">
              <a:buNone/>
            </a:pPr>
            <a:r>
              <a:rPr lang="en-GB" sz="1400" b="1" u="sng" dirty="0"/>
              <a:t>Informational components</a:t>
            </a:r>
          </a:p>
          <a:p>
            <a:r>
              <a:rPr lang="en-GB" sz="1400" dirty="0"/>
              <a:t>Allow the product to provide information to the user. Icons, notifications, progress bars, and tooltips are all familiar examples of informational components.</a:t>
            </a:r>
          </a:p>
          <a:p>
            <a:pPr marL="0" indent="0">
              <a:buNone/>
            </a:pPr>
            <a:r>
              <a:rPr lang="en-GB" sz="1400" b="1" u="sng" dirty="0"/>
              <a:t>Navigation</a:t>
            </a:r>
          </a:p>
          <a:p>
            <a:r>
              <a:rPr lang="en-GB" sz="1400" dirty="0"/>
              <a:t>Navigational components help the user find their way through the product. Wayfinding elements like sliders, search fields, tags, and breadcrumbs all facilitate user engagement for a seamless experience.</a:t>
            </a:r>
          </a:p>
          <a:p>
            <a:pPr marL="0" indent="0">
              <a:buNone/>
            </a:pPr>
            <a:r>
              <a:rPr lang="en-GB" sz="1400" b="1" u="sng" dirty="0"/>
              <a:t>Containers</a:t>
            </a:r>
          </a:p>
          <a:p>
            <a:r>
              <a:rPr lang="en-GB" sz="1400" dirty="0"/>
              <a:t>Use containers to keep the user interface organised, grouping similar elements. Containers also set a maximum width for content to be displayed, depending on the user's screen size. Headers, tabs, and accordion menus are just some of the containers you’ll see.</a:t>
            </a:r>
          </a:p>
        </p:txBody>
      </p:sp>
    </p:spTree>
    <p:extLst>
      <p:ext uri="{BB962C8B-B14F-4D97-AF65-F5344CB8AC3E}">
        <p14:creationId xmlns:p14="http://schemas.microsoft.com/office/powerpoint/2010/main" val="3074509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2415C-89DD-2AFE-3B76-B63A919AE4D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878A8E0-427E-AFC0-535F-76C08E281AEB}"/>
              </a:ext>
            </a:extLst>
          </p:cNvPr>
          <p:cNvSpPr>
            <a:spLocks noGrp="1"/>
          </p:cNvSpPr>
          <p:nvPr>
            <p:ph type="title"/>
          </p:nvPr>
        </p:nvSpPr>
        <p:spPr>
          <a:xfrm>
            <a:off x="399225" y="703431"/>
            <a:ext cx="11990895" cy="864479"/>
          </a:xfrm>
        </p:spPr>
        <p:txBody>
          <a:bodyPr>
            <a:normAutofit fontScale="90000"/>
          </a:bodyPr>
          <a:lstStyle/>
          <a:p>
            <a:r>
              <a:rPr lang="en-GB" dirty="0"/>
              <a:t>Approach to UX</a:t>
            </a:r>
          </a:p>
        </p:txBody>
      </p:sp>
      <p:sp>
        <p:nvSpPr>
          <p:cNvPr id="2" name="Content Placeholder 2">
            <a:extLst>
              <a:ext uri="{FF2B5EF4-FFF2-40B4-BE49-F238E27FC236}">
                <a16:creationId xmlns:a16="http://schemas.microsoft.com/office/drawing/2014/main" id="{72B16DBD-A69F-BCE8-B130-AC747573AB73}"/>
              </a:ext>
            </a:extLst>
          </p:cNvPr>
          <p:cNvSpPr txBox="1">
            <a:spLocks/>
          </p:cNvSpPr>
          <p:nvPr/>
        </p:nvSpPr>
        <p:spPr>
          <a:xfrm>
            <a:off x="561785" y="1732860"/>
            <a:ext cx="5760000" cy="4893647"/>
          </a:xfrm>
          <a:prstGeom prst="rect">
            <a:avLst/>
          </a:prstGeom>
          <a:noFill/>
        </p:spPr>
        <p:txBody>
          <a:bodyPr vert="horz" wrap="square" lIns="91440" tIns="45720" rIns="91440" bIns="45720" rtlCol="0">
            <a:spAutoFit/>
          </a:bodyPr>
          <a:lstStyle>
            <a:lvl1pPr marL="241196" indent="-241196" algn="l" defTabSz="964783" rtl="0" eaLnBrk="1" latinLnBrk="0" hangingPunct="1">
              <a:lnSpc>
                <a:spcPct val="100000"/>
              </a:lnSpc>
              <a:spcBef>
                <a:spcPts val="1055"/>
              </a:spcBef>
              <a:buClr>
                <a:schemeClr val="accent1"/>
              </a:buClr>
              <a:buSzPct val="110000"/>
              <a:buFont typeface="Wingdings" panose="05000000000000000000" pitchFamily="2" charset="2"/>
              <a:buChar char="§"/>
              <a:defRPr lang="en-GB" sz="1800" kern="1200" dirty="0" smtClean="0">
                <a:solidFill>
                  <a:schemeClr val="bg1"/>
                </a:solidFill>
                <a:effectLst/>
                <a:latin typeface="Albert Sans Light" pitchFamily="2" charset="0"/>
                <a:ea typeface="+mn-ea"/>
                <a:cs typeface="+mn-cs"/>
              </a:defRPr>
            </a:lvl1pPr>
            <a:lvl2pPr marL="72358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688" kern="1200">
                <a:solidFill>
                  <a:schemeClr val="tx1"/>
                </a:solidFill>
                <a:effectLst/>
                <a:latin typeface="+mn-lt"/>
                <a:ea typeface="+mn-ea"/>
                <a:cs typeface="+mn-cs"/>
              </a:defRPr>
            </a:lvl2pPr>
            <a:lvl3pPr marL="1205979"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477" kern="1200">
                <a:solidFill>
                  <a:schemeClr val="tx1"/>
                </a:solidFill>
                <a:effectLst/>
                <a:latin typeface="+mn-lt"/>
                <a:ea typeface="+mn-ea"/>
                <a:cs typeface="+mn-cs"/>
              </a:defRPr>
            </a:lvl3pPr>
            <a:lvl4pPr marL="1688371"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4pPr>
            <a:lvl5pPr marL="2170763"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5pPr>
            <a:lvl6pPr marL="2653154"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6pPr>
            <a:lvl7pPr marL="3135546"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7pPr>
            <a:lvl8pPr marL="361793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8pPr>
            <a:lvl9pPr marL="4100330"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9pPr>
          </a:lstStyle>
          <a:p>
            <a:pPr marL="0" indent="0">
              <a:buFont typeface="Wingdings" panose="05000000000000000000" pitchFamily="2" charset="2"/>
              <a:buNone/>
            </a:pPr>
            <a:r>
              <a:rPr lang="en-GB" sz="1400" b="1" u="sng" dirty="0"/>
              <a:t>Understand target audience</a:t>
            </a:r>
          </a:p>
          <a:p>
            <a:pPr marL="0" indent="0">
              <a:buFont typeface="Wingdings" panose="05000000000000000000" pitchFamily="2" charset="2"/>
              <a:buNone/>
            </a:pPr>
            <a:r>
              <a:rPr lang="en-GB" sz="1400" dirty="0"/>
              <a:t>Discover what users like, and what problems and pain points they’re facing. Ask yourself: “How does this impact the user?” Tip: create user personas.</a:t>
            </a:r>
          </a:p>
          <a:p>
            <a:pPr marL="0" indent="0">
              <a:buFont typeface="Wingdings" panose="05000000000000000000" pitchFamily="2" charset="2"/>
              <a:buNone/>
            </a:pPr>
            <a:r>
              <a:rPr lang="en-GB" sz="1400" b="1" u="sng" dirty="0"/>
              <a:t>Put the user first</a:t>
            </a:r>
          </a:p>
          <a:p>
            <a:pPr marL="0" indent="0">
              <a:buFont typeface="Wingdings" panose="05000000000000000000" pitchFamily="2" charset="2"/>
              <a:buNone/>
            </a:pPr>
            <a:r>
              <a:rPr lang="en-GB" sz="1400" dirty="0"/>
              <a:t>App designs are successful if they are intuitive and don’t even need training or tutorial. You can achieve this by:</a:t>
            </a:r>
          </a:p>
          <a:p>
            <a:pPr marL="0">
              <a:spcBef>
                <a:spcPts val="600"/>
              </a:spcBef>
            </a:pPr>
            <a:r>
              <a:rPr lang="en-GB" sz="1400" dirty="0"/>
              <a:t>Relying on familiar patterns and practices</a:t>
            </a:r>
          </a:p>
          <a:p>
            <a:pPr marL="0">
              <a:spcBef>
                <a:spcPts val="0"/>
              </a:spcBef>
            </a:pPr>
            <a:r>
              <a:rPr lang="en-GB" sz="1400" dirty="0"/>
              <a:t>Making it easy to undo changes or fix mistakes</a:t>
            </a:r>
          </a:p>
          <a:p>
            <a:pPr marL="0">
              <a:spcBef>
                <a:spcPts val="0"/>
              </a:spcBef>
            </a:pPr>
            <a:r>
              <a:rPr lang="en-GB" sz="1400" dirty="0"/>
              <a:t>Removing distractions</a:t>
            </a:r>
          </a:p>
          <a:p>
            <a:pPr marL="0">
              <a:spcBef>
                <a:spcPts val="0"/>
              </a:spcBef>
            </a:pPr>
            <a:r>
              <a:rPr lang="en-GB" sz="1400" dirty="0"/>
              <a:t>Ensuring users receive timely feedback about their actions</a:t>
            </a:r>
          </a:p>
          <a:p>
            <a:pPr marL="0" indent="0">
              <a:buFont typeface="Wingdings" panose="05000000000000000000" pitchFamily="2" charset="2"/>
              <a:buNone/>
            </a:pPr>
            <a:r>
              <a:rPr lang="en-GB" sz="1400" b="1" u="sng" dirty="0"/>
              <a:t>Information architecture</a:t>
            </a:r>
          </a:p>
          <a:p>
            <a:pPr marL="0" indent="0">
              <a:buFont typeface="Wingdings" panose="05000000000000000000" pitchFamily="2" charset="2"/>
              <a:buNone/>
            </a:pPr>
            <a:r>
              <a:rPr lang="en-GB" sz="1400" dirty="0"/>
              <a:t>Use visual blueprint, outlining essential navigation, content hierarchy, features, and interactions. Use flowcharts to map out key user flows and decision points. Understand at a glance how the product is intended to work—and where there's a gap that may require additional features or updates.</a:t>
            </a:r>
          </a:p>
          <a:p>
            <a:pPr marL="0" indent="0">
              <a:buFont typeface="Wingdings" panose="05000000000000000000" pitchFamily="2" charset="2"/>
              <a:buNone/>
            </a:pPr>
            <a:endParaRPr lang="en-GB" sz="1400" dirty="0"/>
          </a:p>
        </p:txBody>
      </p:sp>
      <p:sp>
        <p:nvSpPr>
          <p:cNvPr id="3" name="Content Placeholder 2">
            <a:extLst>
              <a:ext uri="{FF2B5EF4-FFF2-40B4-BE49-F238E27FC236}">
                <a16:creationId xmlns:a16="http://schemas.microsoft.com/office/drawing/2014/main" id="{ADB59F5D-CE06-5FD9-02FE-AA07B98BD828}"/>
              </a:ext>
            </a:extLst>
          </p:cNvPr>
          <p:cNvSpPr txBox="1">
            <a:spLocks/>
          </p:cNvSpPr>
          <p:nvPr/>
        </p:nvSpPr>
        <p:spPr>
          <a:xfrm>
            <a:off x="6655244" y="1732860"/>
            <a:ext cx="5760000" cy="4244752"/>
          </a:xfrm>
          <a:prstGeom prst="rect">
            <a:avLst/>
          </a:prstGeom>
          <a:noFill/>
        </p:spPr>
        <p:txBody>
          <a:bodyPr vert="horz" wrap="square" lIns="91440" tIns="45720" rIns="91440" bIns="45720" rtlCol="0">
            <a:spAutoFit/>
          </a:bodyPr>
          <a:lstStyle>
            <a:lvl1pPr marL="241196" indent="-241196" algn="l" defTabSz="964783" rtl="0" eaLnBrk="1" latinLnBrk="0" hangingPunct="1">
              <a:lnSpc>
                <a:spcPct val="100000"/>
              </a:lnSpc>
              <a:spcBef>
                <a:spcPts val="1055"/>
              </a:spcBef>
              <a:buClr>
                <a:schemeClr val="accent1"/>
              </a:buClr>
              <a:buSzPct val="110000"/>
              <a:buFont typeface="Wingdings" panose="05000000000000000000" pitchFamily="2" charset="2"/>
              <a:buChar char="§"/>
              <a:defRPr lang="en-GB" sz="1800" kern="1200" dirty="0" smtClean="0">
                <a:solidFill>
                  <a:schemeClr val="bg1"/>
                </a:solidFill>
                <a:effectLst/>
                <a:latin typeface="Albert Sans Light" pitchFamily="2" charset="0"/>
                <a:ea typeface="+mn-ea"/>
                <a:cs typeface="+mn-cs"/>
              </a:defRPr>
            </a:lvl1pPr>
            <a:lvl2pPr marL="72358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688" kern="1200">
                <a:solidFill>
                  <a:schemeClr val="tx1"/>
                </a:solidFill>
                <a:effectLst/>
                <a:latin typeface="+mn-lt"/>
                <a:ea typeface="+mn-ea"/>
                <a:cs typeface="+mn-cs"/>
              </a:defRPr>
            </a:lvl2pPr>
            <a:lvl3pPr marL="1205979"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477" kern="1200">
                <a:solidFill>
                  <a:schemeClr val="tx1"/>
                </a:solidFill>
                <a:effectLst/>
                <a:latin typeface="+mn-lt"/>
                <a:ea typeface="+mn-ea"/>
                <a:cs typeface="+mn-cs"/>
              </a:defRPr>
            </a:lvl3pPr>
            <a:lvl4pPr marL="1688371"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4pPr>
            <a:lvl5pPr marL="2170763"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5pPr>
            <a:lvl6pPr marL="2653154"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6pPr>
            <a:lvl7pPr marL="3135546"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7pPr>
            <a:lvl8pPr marL="361793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8pPr>
            <a:lvl9pPr marL="4100330"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9pPr>
          </a:lstStyle>
          <a:p>
            <a:pPr marL="0" indent="0">
              <a:buFont typeface="Wingdings" panose="05000000000000000000" pitchFamily="2" charset="2"/>
              <a:buNone/>
            </a:pPr>
            <a:r>
              <a:rPr lang="en-GB" sz="1400" b="1" u="sng" dirty="0"/>
              <a:t>Wireframes and prototypes</a:t>
            </a:r>
          </a:p>
          <a:p>
            <a:pPr marL="0" indent="0">
              <a:buFont typeface="Wingdings" panose="05000000000000000000" pitchFamily="2" charset="2"/>
              <a:buNone/>
            </a:pPr>
            <a:r>
              <a:rPr lang="en-GB" sz="1400" dirty="0"/>
              <a:t>With the information architecture sketched out, start turning ideas into tangible models, such as wireframes and prototypes. Use these proofs of concept to test ideas, define requirements, and set feature priorities. Facilitate collaboration among designers, developers, and product owners, bringing everyone together to produce a more responsive, accessible, usable, and engaging end product.</a:t>
            </a:r>
          </a:p>
          <a:p>
            <a:pPr marL="0" indent="0">
              <a:buNone/>
            </a:pPr>
            <a:r>
              <a:rPr lang="en-GB" sz="1400" b="1" u="sng" dirty="0"/>
              <a:t>Testing and troubleshooting</a:t>
            </a:r>
          </a:p>
          <a:p>
            <a:pPr marL="0" indent="0">
              <a:buNone/>
            </a:pPr>
            <a:r>
              <a:rPr lang="en-GB" sz="1400" dirty="0"/>
              <a:t>Use product </a:t>
            </a:r>
            <a:r>
              <a:rPr lang="en-GB" sz="1400" dirty="0" err="1"/>
              <a:t>mockup</a:t>
            </a:r>
            <a:r>
              <a:rPr lang="en-GB" sz="1400" dirty="0"/>
              <a:t> tools or a semi-ready Canvas App to showcase how features will work in practice. If testing reveals issues like confusing navigation, menus, or forms, adjust them before launch.</a:t>
            </a:r>
          </a:p>
          <a:p>
            <a:pPr marL="0" indent="0">
              <a:buNone/>
            </a:pPr>
            <a:r>
              <a:rPr lang="en-GB" sz="1400" b="1" u="sng" dirty="0"/>
              <a:t>Ongoing updates</a:t>
            </a:r>
          </a:p>
          <a:p>
            <a:pPr marL="0" indent="0">
              <a:buNone/>
            </a:pPr>
            <a:r>
              <a:rPr lang="en-GB" sz="1400" dirty="0"/>
              <a:t>Even after the app launch, your job might never be truly done. With new user feedback and back-end analytics, consider new design updates and improvements. </a:t>
            </a:r>
          </a:p>
        </p:txBody>
      </p:sp>
    </p:spTree>
    <p:extLst>
      <p:ext uri="{BB962C8B-B14F-4D97-AF65-F5344CB8AC3E}">
        <p14:creationId xmlns:p14="http://schemas.microsoft.com/office/powerpoint/2010/main" val="2630313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676D0B-FEB2-BD60-AC5D-8D11108A0AE4}"/>
              </a:ext>
            </a:extLst>
          </p:cNvPr>
          <p:cNvSpPr>
            <a:spLocks noGrp="1"/>
          </p:cNvSpPr>
          <p:nvPr>
            <p:ph type="title"/>
          </p:nvPr>
        </p:nvSpPr>
        <p:spPr/>
        <p:txBody>
          <a:bodyPr>
            <a:normAutofit fontScale="90000"/>
          </a:bodyPr>
          <a:lstStyle/>
          <a:p>
            <a:r>
              <a:rPr lang="en-GB" dirty="0"/>
              <a:t>Canvas apps UX practical tips (1/2)</a:t>
            </a:r>
          </a:p>
        </p:txBody>
      </p:sp>
      <p:sp>
        <p:nvSpPr>
          <p:cNvPr id="2" name="Content Placeholder 2">
            <a:extLst>
              <a:ext uri="{FF2B5EF4-FFF2-40B4-BE49-F238E27FC236}">
                <a16:creationId xmlns:a16="http://schemas.microsoft.com/office/drawing/2014/main" id="{9D369852-E366-FFB7-DFB9-CDD9F1954680}"/>
              </a:ext>
            </a:extLst>
          </p:cNvPr>
          <p:cNvSpPr txBox="1">
            <a:spLocks/>
          </p:cNvSpPr>
          <p:nvPr/>
        </p:nvSpPr>
        <p:spPr>
          <a:xfrm>
            <a:off x="561785" y="1732860"/>
            <a:ext cx="5760000" cy="4855175"/>
          </a:xfrm>
          <a:prstGeom prst="rect">
            <a:avLst/>
          </a:prstGeom>
          <a:noFill/>
        </p:spPr>
        <p:txBody>
          <a:bodyPr vert="horz" wrap="square" lIns="91440" tIns="45720" rIns="91440" bIns="45720" rtlCol="0">
            <a:spAutoFit/>
          </a:bodyPr>
          <a:lstStyle>
            <a:lvl1pPr marL="241196" indent="-241196" algn="l" defTabSz="964783" rtl="0" eaLnBrk="1" latinLnBrk="0" hangingPunct="1">
              <a:lnSpc>
                <a:spcPct val="100000"/>
              </a:lnSpc>
              <a:spcBef>
                <a:spcPts val="1055"/>
              </a:spcBef>
              <a:buClr>
                <a:schemeClr val="accent1"/>
              </a:buClr>
              <a:buSzPct val="110000"/>
              <a:buFont typeface="Wingdings" panose="05000000000000000000" pitchFamily="2" charset="2"/>
              <a:buChar char="§"/>
              <a:defRPr lang="en-GB" sz="1800" kern="1200" dirty="0" smtClean="0">
                <a:solidFill>
                  <a:schemeClr val="bg1"/>
                </a:solidFill>
                <a:effectLst/>
                <a:latin typeface="Albert Sans Light" pitchFamily="2" charset="0"/>
                <a:ea typeface="+mn-ea"/>
                <a:cs typeface="+mn-cs"/>
              </a:defRPr>
            </a:lvl1pPr>
            <a:lvl2pPr marL="72358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688" kern="1200">
                <a:solidFill>
                  <a:schemeClr val="tx1"/>
                </a:solidFill>
                <a:effectLst/>
                <a:latin typeface="+mn-lt"/>
                <a:ea typeface="+mn-ea"/>
                <a:cs typeface="+mn-cs"/>
              </a:defRPr>
            </a:lvl2pPr>
            <a:lvl3pPr marL="1205979"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477" kern="1200">
                <a:solidFill>
                  <a:schemeClr val="tx1"/>
                </a:solidFill>
                <a:effectLst/>
                <a:latin typeface="+mn-lt"/>
                <a:ea typeface="+mn-ea"/>
                <a:cs typeface="+mn-cs"/>
              </a:defRPr>
            </a:lvl3pPr>
            <a:lvl4pPr marL="1688371"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4pPr>
            <a:lvl5pPr marL="2170763"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5pPr>
            <a:lvl6pPr marL="2653154"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6pPr>
            <a:lvl7pPr marL="3135546"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7pPr>
            <a:lvl8pPr marL="361793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8pPr>
            <a:lvl9pPr marL="4100330"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9pPr>
          </a:lstStyle>
          <a:p>
            <a:r>
              <a:rPr lang="en-GB" sz="1500" dirty="0"/>
              <a:t>Think about how to create a good first impression.</a:t>
            </a:r>
          </a:p>
          <a:p>
            <a:r>
              <a:rPr lang="en-GB" sz="1500" dirty="0"/>
              <a:t>Minimise unnecessary noise, and emphasise necessary elements.</a:t>
            </a:r>
          </a:p>
          <a:p>
            <a:r>
              <a:rPr lang="en-GB" sz="1500" dirty="0"/>
              <a:t>Do not add elements that do not support user tasks.</a:t>
            </a:r>
          </a:p>
          <a:p>
            <a:r>
              <a:rPr lang="en-GB" sz="1500" dirty="0"/>
              <a:t>Use visual hierarchy – the eye is “guided” on the interface so it catches the elements in order of their importance.</a:t>
            </a:r>
          </a:p>
          <a:p>
            <a:r>
              <a:rPr lang="en-GB" sz="1500" dirty="0"/>
              <a:t>Use variation in scale, colour, spacing, placement, and other signals.</a:t>
            </a:r>
          </a:p>
          <a:p>
            <a:r>
              <a:rPr lang="en-GB" sz="1500" dirty="0"/>
              <a:t>Think about what will be quick to use.</a:t>
            </a:r>
          </a:p>
          <a:p>
            <a:r>
              <a:rPr lang="en-GB" sz="1500" dirty="0"/>
              <a:t>Minimise the number of clicks/”taps”.</a:t>
            </a:r>
          </a:p>
          <a:p>
            <a:r>
              <a:rPr lang="en-GB" sz="1500" dirty="0"/>
              <a:t>Consider when pagination vs scrolling will work better.</a:t>
            </a:r>
          </a:p>
          <a:p>
            <a:r>
              <a:rPr lang="en-GB" sz="1500" dirty="0"/>
              <a:t>Think about the type of fields – the options set require 2 clicks, while the toggle button is a single move only.</a:t>
            </a:r>
          </a:p>
          <a:p>
            <a:r>
              <a:rPr lang="en-GB" sz="1600" dirty="0"/>
              <a:t>Use HTML components to introduce modern and fresh design.</a:t>
            </a:r>
          </a:p>
        </p:txBody>
      </p:sp>
      <p:sp>
        <p:nvSpPr>
          <p:cNvPr id="6" name="Content Placeholder 2">
            <a:extLst>
              <a:ext uri="{FF2B5EF4-FFF2-40B4-BE49-F238E27FC236}">
                <a16:creationId xmlns:a16="http://schemas.microsoft.com/office/drawing/2014/main" id="{A0F7569D-DCEF-39A2-13CE-9D012FA2879E}"/>
              </a:ext>
            </a:extLst>
          </p:cNvPr>
          <p:cNvSpPr txBox="1">
            <a:spLocks/>
          </p:cNvSpPr>
          <p:nvPr/>
        </p:nvSpPr>
        <p:spPr>
          <a:xfrm>
            <a:off x="6655244" y="1732860"/>
            <a:ext cx="5760000" cy="3918380"/>
          </a:xfrm>
          <a:prstGeom prst="rect">
            <a:avLst/>
          </a:prstGeom>
          <a:noFill/>
        </p:spPr>
        <p:txBody>
          <a:bodyPr vert="horz" wrap="square" lIns="91440" tIns="45720" rIns="91440" bIns="45720" rtlCol="0">
            <a:spAutoFit/>
          </a:bodyPr>
          <a:lstStyle>
            <a:lvl1pPr marL="241196" indent="-241196" algn="l" defTabSz="964783" rtl="0" eaLnBrk="1" latinLnBrk="0" hangingPunct="1">
              <a:lnSpc>
                <a:spcPct val="100000"/>
              </a:lnSpc>
              <a:spcBef>
                <a:spcPts val="1055"/>
              </a:spcBef>
              <a:buClr>
                <a:schemeClr val="accent1"/>
              </a:buClr>
              <a:buSzPct val="110000"/>
              <a:buFont typeface="Wingdings" panose="05000000000000000000" pitchFamily="2" charset="2"/>
              <a:buChar char="§"/>
              <a:defRPr lang="en-GB" sz="1800" kern="1200" dirty="0" smtClean="0">
                <a:solidFill>
                  <a:schemeClr val="bg1"/>
                </a:solidFill>
                <a:effectLst/>
                <a:latin typeface="Albert Sans Light" pitchFamily="2" charset="0"/>
                <a:ea typeface="+mn-ea"/>
                <a:cs typeface="+mn-cs"/>
              </a:defRPr>
            </a:lvl1pPr>
            <a:lvl2pPr marL="72358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688" kern="1200">
                <a:solidFill>
                  <a:schemeClr val="tx1"/>
                </a:solidFill>
                <a:effectLst/>
                <a:latin typeface="+mn-lt"/>
                <a:ea typeface="+mn-ea"/>
                <a:cs typeface="+mn-cs"/>
              </a:defRPr>
            </a:lvl2pPr>
            <a:lvl3pPr marL="1205979"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477" kern="1200">
                <a:solidFill>
                  <a:schemeClr val="tx1"/>
                </a:solidFill>
                <a:effectLst/>
                <a:latin typeface="+mn-lt"/>
                <a:ea typeface="+mn-ea"/>
                <a:cs typeface="+mn-cs"/>
              </a:defRPr>
            </a:lvl3pPr>
            <a:lvl4pPr marL="1688371"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4pPr>
            <a:lvl5pPr marL="2170763"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5pPr>
            <a:lvl6pPr marL="2653154"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6pPr>
            <a:lvl7pPr marL="3135546"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7pPr>
            <a:lvl8pPr marL="361793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8pPr>
            <a:lvl9pPr marL="4100330"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9pPr>
          </a:lstStyle>
          <a:p>
            <a:r>
              <a:rPr lang="en-GB" sz="1500" dirty="0"/>
              <a:t>Duplicate screens rather than creating one from scratch to ensure consistency of component placement. Alternatively, use variables to define positions and sizes.</a:t>
            </a:r>
          </a:p>
          <a:p>
            <a:r>
              <a:rPr lang="en-GB" sz="1500" dirty="0"/>
              <a:t>Select multiple components and “Align” them – either left, right, centre, top, middle or bottom.</a:t>
            </a:r>
          </a:p>
          <a:p>
            <a:r>
              <a:rPr lang="en-GB" sz="1500" dirty="0"/>
              <a:t>Group similar elements together.</a:t>
            </a:r>
          </a:p>
          <a:p>
            <a:r>
              <a:rPr lang="en-GB" sz="1500" dirty="0"/>
              <a:t>Perform data validation to ensure a form is properly filled in before submission. Check that </a:t>
            </a:r>
          </a:p>
          <a:p>
            <a:pPr lvl="1"/>
            <a:r>
              <a:rPr lang="en-GB" sz="1500" dirty="0">
                <a:solidFill>
                  <a:schemeClr val="bg1"/>
                </a:solidFill>
                <a:latin typeface="Albert Sans Light" pitchFamily="2" charset="0"/>
              </a:rPr>
              <a:t>Required fields are not blank</a:t>
            </a:r>
          </a:p>
          <a:p>
            <a:pPr lvl="1"/>
            <a:r>
              <a:rPr lang="en-GB" sz="1500" dirty="0">
                <a:solidFill>
                  <a:schemeClr val="bg1"/>
                </a:solidFill>
                <a:latin typeface="Albert Sans Light" pitchFamily="2" charset="0"/>
              </a:rPr>
              <a:t>Proper formatting for phone numbers, email addresses, postcodes, URLs, dates, etc.</a:t>
            </a:r>
          </a:p>
          <a:p>
            <a:pPr lvl="1"/>
            <a:r>
              <a:rPr lang="en-GB" sz="1500" dirty="0">
                <a:solidFill>
                  <a:schemeClr val="bg1"/>
                </a:solidFill>
                <a:latin typeface="Albert Sans Light" pitchFamily="2" charset="0"/>
              </a:rPr>
              <a:t>Number fields are within the allowed minimum and maximum range</a:t>
            </a:r>
          </a:p>
        </p:txBody>
      </p:sp>
    </p:spTree>
    <p:extLst>
      <p:ext uri="{BB962C8B-B14F-4D97-AF65-F5344CB8AC3E}">
        <p14:creationId xmlns:p14="http://schemas.microsoft.com/office/powerpoint/2010/main" val="1997938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676D0B-FEB2-BD60-AC5D-8D11108A0AE4}"/>
              </a:ext>
            </a:extLst>
          </p:cNvPr>
          <p:cNvSpPr>
            <a:spLocks noGrp="1"/>
          </p:cNvSpPr>
          <p:nvPr>
            <p:ph type="title"/>
          </p:nvPr>
        </p:nvSpPr>
        <p:spPr/>
        <p:txBody>
          <a:bodyPr>
            <a:normAutofit fontScale="90000"/>
          </a:bodyPr>
          <a:lstStyle/>
          <a:p>
            <a:r>
              <a:rPr lang="en-GB" dirty="0"/>
              <a:t>Canvas apps UX </a:t>
            </a:r>
            <a:r>
              <a:rPr lang="en-GB"/>
              <a:t>practical tips (2/2)</a:t>
            </a:r>
            <a:endParaRPr lang="en-GB" dirty="0"/>
          </a:p>
        </p:txBody>
      </p:sp>
      <p:sp>
        <p:nvSpPr>
          <p:cNvPr id="2" name="Content Placeholder 2">
            <a:extLst>
              <a:ext uri="{FF2B5EF4-FFF2-40B4-BE49-F238E27FC236}">
                <a16:creationId xmlns:a16="http://schemas.microsoft.com/office/drawing/2014/main" id="{9D369852-E366-FFB7-DFB9-CDD9F1954680}"/>
              </a:ext>
            </a:extLst>
          </p:cNvPr>
          <p:cNvSpPr txBox="1">
            <a:spLocks/>
          </p:cNvSpPr>
          <p:nvPr/>
        </p:nvSpPr>
        <p:spPr>
          <a:xfrm>
            <a:off x="561785" y="1732860"/>
            <a:ext cx="5760000" cy="4349909"/>
          </a:xfrm>
          <a:prstGeom prst="rect">
            <a:avLst/>
          </a:prstGeom>
          <a:noFill/>
        </p:spPr>
        <p:txBody>
          <a:bodyPr vert="horz" wrap="square" lIns="91440" tIns="45720" rIns="91440" bIns="45720" rtlCol="0">
            <a:spAutoFit/>
          </a:bodyPr>
          <a:lstStyle>
            <a:lvl1pPr marL="241196" indent="-241196" algn="l" defTabSz="964783" rtl="0" eaLnBrk="1" latinLnBrk="0" hangingPunct="1">
              <a:lnSpc>
                <a:spcPct val="100000"/>
              </a:lnSpc>
              <a:spcBef>
                <a:spcPts val="1055"/>
              </a:spcBef>
              <a:buClr>
                <a:schemeClr val="accent1"/>
              </a:buClr>
              <a:buSzPct val="110000"/>
              <a:buFont typeface="Wingdings" panose="05000000000000000000" pitchFamily="2" charset="2"/>
              <a:buChar char="§"/>
              <a:defRPr lang="en-GB" sz="1800" kern="1200" dirty="0" smtClean="0">
                <a:solidFill>
                  <a:schemeClr val="bg1"/>
                </a:solidFill>
                <a:effectLst/>
                <a:latin typeface="Albert Sans Light" pitchFamily="2" charset="0"/>
                <a:ea typeface="+mn-ea"/>
                <a:cs typeface="+mn-cs"/>
              </a:defRPr>
            </a:lvl1pPr>
            <a:lvl2pPr marL="72358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688" kern="1200">
                <a:solidFill>
                  <a:schemeClr val="tx1"/>
                </a:solidFill>
                <a:effectLst/>
                <a:latin typeface="+mn-lt"/>
                <a:ea typeface="+mn-ea"/>
                <a:cs typeface="+mn-cs"/>
              </a:defRPr>
            </a:lvl2pPr>
            <a:lvl3pPr marL="1205979"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477" kern="1200">
                <a:solidFill>
                  <a:schemeClr val="tx1"/>
                </a:solidFill>
                <a:effectLst/>
                <a:latin typeface="+mn-lt"/>
                <a:ea typeface="+mn-ea"/>
                <a:cs typeface="+mn-cs"/>
              </a:defRPr>
            </a:lvl3pPr>
            <a:lvl4pPr marL="1688371"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4pPr>
            <a:lvl5pPr marL="2170763"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5pPr>
            <a:lvl6pPr marL="2653154"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6pPr>
            <a:lvl7pPr marL="3135546"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7pPr>
            <a:lvl8pPr marL="361793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8pPr>
            <a:lvl9pPr marL="4100330"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9pPr>
          </a:lstStyle>
          <a:p>
            <a:r>
              <a:rPr lang="en-GB" sz="1500" dirty="0">
                <a:solidFill>
                  <a:schemeClr val="bg1"/>
                </a:solidFill>
                <a:latin typeface="Albert Sans Light" pitchFamily="2" charset="0"/>
              </a:rPr>
              <a:t>Implement error handling – when an error occurs, notify the user that the form could not be submitted and why it was not successful. </a:t>
            </a:r>
          </a:p>
          <a:p>
            <a:r>
              <a:rPr lang="en-GB" sz="1500" dirty="0">
                <a:solidFill>
                  <a:schemeClr val="bg1"/>
                </a:solidFill>
                <a:latin typeface="Albert Sans Light" pitchFamily="2" charset="0"/>
              </a:rPr>
              <a:t>Protect against loss of unsaved data by preventing users from accidentally exiting a form. Before a user leaves the screen and loses unsaved data, prompt them for confirmation. </a:t>
            </a:r>
          </a:p>
          <a:p>
            <a:r>
              <a:rPr lang="en-GB" sz="1500" dirty="0"/>
              <a:t>Ensure that you are also addressing accessibility aspects as part of the app and UX design. Refer to the Microsoft guidance on this subject (links included in the “Resources and references” section.</a:t>
            </a:r>
          </a:p>
          <a:p>
            <a:r>
              <a:rPr lang="en-GB" sz="1500" dirty="0">
                <a:solidFill>
                  <a:schemeClr val="bg1"/>
                </a:solidFill>
                <a:latin typeface="Albert Sans Light" pitchFamily="2" charset="0"/>
              </a:rPr>
              <a:t>When a gallery </a:t>
            </a:r>
            <a:r>
              <a:rPr lang="en-GB" sz="1500" dirty="0"/>
              <a:t>has no data to show, communicate the reason of that to the users – e.g. no results found. Additionally, include guidance </a:t>
            </a:r>
            <a:r>
              <a:rPr lang="en-GB" sz="1500" dirty="0">
                <a:solidFill>
                  <a:schemeClr val="bg1"/>
                </a:solidFill>
                <a:latin typeface="Albert Sans Light" pitchFamily="2" charset="0"/>
              </a:rPr>
              <a:t>on what actions to take next like “create a new record” or “refine filter”.</a:t>
            </a:r>
          </a:p>
          <a:p>
            <a:pPr marL="0" indent="0">
              <a:buNone/>
            </a:pPr>
            <a:endParaRPr lang="en-GB" sz="1500" dirty="0"/>
          </a:p>
        </p:txBody>
      </p:sp>
      <p:sp>
        <p:nvSpPr>
          <p:cNvPr id="6" name="Content Placeholder 2">
            <a:extLst>
              <a:ext uri="{FF2B5EF4-FFF2-40B4-BE49-F238E27FC236}">
                <a16:creationId xmlns:a16="http://schemas.microsoft.com/office/drawing/2014/main" id="{A0F7569D-DCEF-39A2-13CE-9D012FA2879E}"/>
              </a:ext>
            </a:extLst>
          </p:cNvPr>
          <p:cNvSpPr txBox="1">
            <a:spLocks/>
          </p:cNvSpPr>
          <p:nvPr/>
        </p:nvSpPr>
        <p:spPr>
          <a:xfrm>
            <a:off x="6655244" y="1732860"/>
            <a:ext cx="5760000" cy="2913618"/>
          </a:xfrm>
          <a:prstGeom prst="rect">
            <a:avLst/>
          </a:prstGeom>
          <a:noFill/>
        </p:spPr>
        <p:txBody>
          <a:bodyPr vert="horz" wrap="square" lIns="91440" tIns="45720" rIns="91440" bIns="45720" rtlCol="0">
            <a:spAutoFit/>
          </a:bodyPr>
          <a:lstStyle>
            <a:lvl1pPr marL="241196" indent="-241196" algn="l" defTabSz="964783" rtl="0" eaLnBrk="1" latinLnBrk="0" hangingPunct="1">
              <a:lnSpc>
                <a:spcPct val="100000"/>
              </a:lnSpc>
              <a:spcBef>
                <a:spcPts val="1055"/>
              </a:spcBef>
              <a:buClr>
                <a:schemeClr val="accent1"/>
              </a:buClr>
              <a:buSzPct val="110000"/>
              <a:buFont typeface="Wingdings" panose="05000000000000000000" pitchFamily="2" charset="2"/>
              <a:buChar char="§"/>
              <a:defRPr lang="en-GB" sz="1800" kern="1200" dirty="0" smtClean="0">
                <a:solidFill>
                  <a:schemeClr val="bg1"/>
                </a:solidFill>
                <a:effectLst/>
                <a:latin typeface="Albert Sans Light" pitchFamily="2" charset="0"/>
                <a:ea typeface="+mn-ea"/>
                <a:cs typeface="+mn-cs"/>
              </a:defRPr>
            </a:lvl1pPr>
            <a:lvl2pPr marL="72358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688" kern="1200">
                <a:solidFill>
                  <a:schemeClr val="tx1"/>
                </a:solidFill>
                <a:effectLst/>
                <a:latin typeface="+mn-lt"/>
                <a:ea typeface="+mn-ea"/>
                <a:cs typeface="+mn-cs"/>
              </a:defRPr>
            </a:lvl2pPr>
            <a:lvl3pPr marL="1205979"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477" kern="1200">
                <a:solidFill>
                  <a:schemeClr val="tx1"/>
                </a:solidFill>
                <a:effectLst/>
                <a:latin typeface="+mn-lt"/>
                <a:ea typeface="+mn-ea"/>
                <a:cs typeface="+mn-cs"/>
              </a:defRPr>
            </a:lvl3pPr>
            <a:lvl4pPr marL="1688371"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4pPr>
            <a:lvl5pPr marL="2170763"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5pPr>
            <a:lvl6pPr marL="2653154"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6pPr>
            <a:lvl7pPr marL="3135546"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7pPr>
            <a:lvl8pPr marL="3617938"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8pPr>
            <a:lvl9pPr marL="4100330" indent="-241196" algn="l" defTabSz="964783" rtl="0" eaLnBrk="1" latinLnBrk="0" hangingPunct="1">
              <a:lnSpc>
                <a:spcPct val="120000"/>
              </a:lnSpc>
              <a:spcBef>
                <a:spcPts val="528"/>
              </a:spcBef>
              <a:buClr>
                <a:schemeClr val="accent1"/>
              </a:buClr>
              <a:buSzPct val="110000"/>
              <a:buFont typeface="Wingdings" panose="05000000000000000000" pitchFamily="2" charset="2"/>
              <a:buChar char="§"/>
              <a:defRPr sz="1266" kern="1200">
                <a:solidFill>
                  <a:schemeClr val="tx1"/>
                </a:solidFill>
                <a:effectLst/>
                <a:latin typeface="+mn-lt"/>
                <a:ea typeface="+mn-ea"/>
                <a:cs typeface="+mn-cs"/>
              </a:defRPr>
            </a:lvl9pPr>
          </a:lstStyle>
          <a:p>
            <a:r>
              <a:rPr lang="en-GB" sz="1500" dirty="0"/>
              <a:t>If the galleries will be used to retrieve large volumes of data, introduce the option to filter the data or/and to use different pre-filtered Dataverse views.</a:t>
            </a:r>
          </a:p>
          <a:p>
            <a:r>
              <a:rPr lang="en-GB" sz="1500" dirty="0"/>
              <a:t>Introduce default sorting of the gallery using either names or dates. Consider also implementing the sort order option to give users the ability to change the default sort if needed. </a:t>
            </a:r>
          </a:p>
          <a:p>
            <a:r>
              <a:rPr lang="en-GB" sz="1500" dirty="0"/>
              <a:t>If you worked with the model-driven apps, check how the views functionality works and try creating a similar experience for the users. That can especially improve the UX if the users are already using model-driven apps. That will ensure the consistency and familiarity of the experience.</a:t>
            </a:r>
          </a:p>
        </p:txBody>
      </p:sp>
    </p:spTree>
    <p:extLst>
      <p:ext uri="{BB962C8B-B14F-4D97-AF65-F5344CB8AC3E}">
        <p14:creationId xmlns:p14="http://schemas.microsoft.com/office/powerpoint/2010/main" val="1848529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D34BD4-A536-CA2A-CC6A-9F792458F0B6}"/>
              </a:ext>
            </a:extLst>
          </p:cNvPr>
          <p:cNvSpPr>
            <a:spLocks noGrp="1"/>
          </p:cNvSpPr>
          <p:nvPr>
            <p:ph sz="quarter" idx="10"/>
          </p:nvPr>
        </p:nvSpPr>
        <p:spPr>
          <a:xfrm>
            <a:off x="551656" y="1913889"/>
            <a:ext cx="11617959" cy="4062651"/>
          </a:xfrm>
        </p:spPr>
        <p:txBody>
          <a:bodyPr numCol="2" spcCol="180000"/>
          <a:lstStyle/>
          <a:p>
            <a:pPr marL="342900" indent="-342900">
              <a:spcBef>
                <a:spcPts val="1200"/>
              </a:spcBef>
              <a:spcAft>
                <a:spcPts val="600"/>
              </a:spcAft>
              <a:buFont typeface="+mj-lt"/>
              <a:buAutoNum type="arabicPeriod"/>
            </a:pPr>
            <a:r>
              <a:rPr lang="en-GB" sz="1600" b="1" dirty="0"/>
              <a:t>Equitable use: </a:t>
            </a:r>
            <a:r>
              <a:rPr lang="en-GB" sz="1600" dirty="0"/>
              <a:t>The design is useful and marketable to people with diverse abilities.</a:t>
            </a:r>
          </a:p>
          <a:p>
            <a:pPr marL="342900" indent="-342900">
              <a:spcBef>
                <a:spcPts val="1200"/>
              </a:spcBef>
              <a:spcAft>
                <a:spcPts val="600"/>
              </a:spcAft>
              <a:buFont typeface="+mj-lt"/>
              <a:buAutoNum type="arabicPeriod"/>
            </a:pPr>
            <a:r>
              <a:rPr lang="en-GB" sz="1600" b="1" dirty="0"/>
              <a:t>Flexibility in use: </a:t>
            </a:r>
            <a:r>
              <a:rPr lang="en-GB" sz="1600" dirty="0"/>
              <a:t>The design accommodates a wide range of individual preferences and abilities.</a:t>
            </a:r>
          </a:p>
          <a:p>
            <a:pPr marL="342900" indent="-342900">
              <a:spcBef>
                <a:spcPts val="1200"/>
              </a:spcBef>
              <a:spcAft>
                <a:spcPts val="600"/>
              </a:spcAft>
              <a:buFont typeface="+mj-lt"/>
              <a:buAutoNum type="arabicPeriod"/>
            </a:pPr>
            <a:r>
              <a:rPr lang="en-GB" sz="1600" b="1" dirty="0"/>
              <a:t>Simple and intuitive use: </a:t>
            </a:r>
            <a:r>
              <a:rPr lang="en-GB" sz="1600" dirty="0"/>
              <a:t>The use of the design is easy to understand, regardless of the user’s experience, knowledge, language skills, or current concentration level.</a:t>
            </a:r>
          </a:p>
          <a:p>
            <a:pPr marL="342900" indent="-342900">
              <a:spcBef>
                <a:spcPts val="1200"/>
              </a:spcBef>
              <a:spcAft>
                <a:spcPts val="600"/>
              </a:spcAft>
              <a:buFont typeface="+mj-lt"/>
              <a:buAutoNum type="arabicPeriod"/>
            </a:pPr>
            <a:r>
              <a:rPr lang="en-GB" sz="1600" b="1" dirty="0"/>
              <a:t>Perceptible information: </a:t>
            </a:r>
            <a:r>
              <a:rPr lang="en-GB" sz="1600" dirty="0"/>
              <a:t>The design communicates necessary information effectively to the user, regardless of ambient conditions or the user’s sensory abilities.</a:t>
            </a:r>
          </a:p>
          <a:p>
            <a:pPr marL="342900" indent="-342900">
              <a:spcBef>
                <a:spcPts val="1200"/>
              </a:spcBef>
              <a:spcAft>
                <a:spcPts val="600"/>
              </a:spcAft>
              <a:buFont typeface="+mj-lt"/>
              <a:buAutoNum type="arabicPeriod"/>
            </a:pPr>
            <a:endParaRPr lang="en-GB" sz="1600" dirty="0"/>
          </a:p>
          <a:p>
            <a:pPr marL="342900" indent="-342900">
              <a:spcBef>
                <a:spcPts val="1200"/>
              </a:spcBef>
              <a:spcAft>
                <a:spcPts val="600"/>
              </a:spcAft>
              <a:buFont typeface="+mj-lt"/>
              <a:buAutoNum type="arabicPeriod"/>
            </a:pPr>
            <a:r>
              <a:rPr lang="en-GB" sz="1600" b="1" dirty="0"/>
              <a:t>Tolerance for error: </a:t>
            </a:r>
            <a:r>
              <a:rPr lang="en-GB" sz="1600" dirty="0"/>
              <a:t>The design minimizes hazards and the adverse consequences of accidental or unintended actions.</a:t>
            </a:r>
          </a:p>
          <a:p>
            <a:pPr marL="342900" indent="-342900">
              <a:spcBef>
                <a:spcPts val="1200"/>
              </a:spcBef>
              <a:spcAft>
                <a:spcPts val="600"/>
              </a:spcAft>
              <a:buFont typeface="+mj-lt"/>
              <a:buAutoNum type="arabicPeriod"/>
            </a:pPr>
            <a:r>
              <a:rPr lang="en-GB" sz="1600" b="1" dirty="0"/>
              <a:t>Low physical effort: </a:t>
            </a:r>
            <a:r>
              <a:rPr lang="en-GB" sz="1600" dirty="0"/>
              <a:t>The design can be used efficiently and comfortably and with a minimum of fatigue.</a:t>
            </a:r>
          </a:p>
          <a:p>
            <a:pPr marL="342900" indent="-342900">
              <a:spcBef>
                <a:spcPts val="1200"/>
              </a:spcBef>
              <a:spcAft>
                <a:spcPts val="600"/>
              </a:spcAft>
              <a:buFont typeface="+mj-lt"/>
              <a:buAutoNum type="arabicPeriod"/>
            </a:pPr>
            <a:r>
              <a:rPr lang="en-GB" sz="1600" b="1" dirty="0"/>
              <a:t>Size and space for approach and use: </a:t>
            </a:r>
            <a:r>
              <a:rPr lang="en-GB" sz="1600" dirty="0"/>
              <a:t>Appropriate size and space is provided for approach, reach, manipulation, and use regardless of the user’s body size, posture, or mobility.</a:t>
            </a:r>
          </a:p>
        </p:txBody>
      </p:sp>
      <p:sp>
        <p:nvSpPr>
          <p:cNvPr id="3" name="Title 2">
            <a:extLst>
              <a:ext uri="{FF2B5EF4-FFF2-40B4-BE49-F238E27FC236}">
                <a16:creationId xmlns:a16="http://schemas.microsoft.com/office/drawing/2014/main" id="{7859FA19-9D30-97B7-4BCD-6C7D2F1AE2D5}"/>
              </a:ext>
            </a:extLst>
          </p:cNvPr>
          <p:cNvSpPr>
            <a:spLocks noGrp="1"/>
          </p:cNvSpPr>
          <p:nvPr>
            <p:ph type="title"/>
          </p:nvPr>
        </p:nvSpPr>
        <p:spPr/>
        <p:txBody>
          <a:bodyPr>
            <a:normAutofit fontScale="90000"/>
          </a:bodyPr>
          <a:lstStyle/>
          <a:p>
            <a:r>
              <a:rPr lang="en-GB" dirty="0"/>
              <a:t>Universal design 7 key principles</a:t>
            </a:r>
          </a:p>
        </p:txBody>
      </p:sp>
    </p:spTree>
    <p:extLst>
      <p:ext uri="{BB962C8B-B14F-4D97-AF65-F5344CB8AC3E}">
        <p14:creationId xmlns:p14="http://schemas.microsoft.com/office/powerpoint/2010/main" val="1349932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152028-2A4A-793D-329D-E4D19238F34F}"/>
              </a:ext>
            </a:extLst>
          </p:cNvPr>
          <p:cNvSpPr>
            <a:spLocks noGrp="1"/>
          </p:cNvSpPr>
          <p:nvPr>
            <p:ph type="title"/>
          </p:nvPr>
        </p:nvSpPr>
        <p:spPr/>
        <p:txBody>
          <a:bodyPr>
            <a:normAutofit fontScale="90000"/>
          </a:bodyPr>
          <a:lstStyle/>
          <a:p>
            <a:r>
              <a:rPr lang="en-GB" dirty="0"/>
              <a:t>Design thinking process</a:t>
            </a:r>
          </a:p>
        </p:txBody>
      </p:sp>
      <p:pic>
        <p:nvPicPr>
          <p:cNvPr id="1026" name="Picture 2" descr="Diagram showing the design thinking process as it applies to UX design, from inspiration and conceptualization to iteration and exposition">
            <a:extLst>
              <a:ext uri="{FF2B5EF4-FFF2-40B4-BE49-F238E27FC236}">
                <a16:creationId xmlns:a16="http://schemas.microsoft.com/office/drawing/2014/main" id="{4E843C4D-8857-D8F4-6A11-DCB26D472F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776" b="6675"/>
          <a:stretch/>
        </p:blipFill>
        <p:spPr bwMode="auto">
          <a:xfrm>
            <a:off x="2580131" y="1567910"/>
            <a:ext cx="7703249" cy="123458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545A0FED-0D03-913E-69A4-2766D6EA9F49}"/>
              </a:ext>
            </a:extLst>
          </p:cNvPr>
          <p:cNvGraphicFramePr>
            <a:graphicFrameLocks noGrp="1"/>
          </p:cNvGraphicFramePr>
          <p:nvPr>
            <p:extLst>
              <p:ext uri="{D42A27DB-BD31-4B8C-83A1-F6EECF244321}">
                <p14:modId xmlns:p14="http://schemas.microsoft.com/office/powerpoint/2010/main" val="3527793124"/>
              </p:ext>
            </p:extLst>
          </p:nvPr>
        </p:nvGraphicFramePr>
        <p:xfrm>
          <a:off x="743756" y="3071326"/>
          <a:ext cx="11376000" cy="3520440"/>
        </p:xfrm>
        <a:graphic>
          <a:graphicData uri="http://schemas.openxmlformats.org/drawingml/2006/table">
            <a:tbl>
              <a:tblPr firstRow="1" bandRow="1">
                <a:tableStyleId>{69012ECD-51FC-41F1-AA8D-1B2483CD663E}</a:tableStyleId>
              </a:tblPr>
              <a:tblGrid>
                <a:gridCol w="828000">
                  <a:extLst>
                    <a:ext uri="{9D8B030D-6E8A-4147-A177-3AD203B41FA5}">
                      <a16:colId xmlns:a16="http://schemas.microsoft.com/office/drawing/2014/main" val="3435468667"/>
                    </a:ext>
                  </a:extLst>
                </a:gridCol>
                <a:gridCol w="4860000">
                  <a:extLst>
                    <a:ext uri="{9D8B030D-6E8A-4147-A177-3AD203B41FA5}">
                      <a16:colId xmlns:a16="http://schemas.microsoft.com/office/drawing/2014/main" val="288627604"/>
                    </a:ext>
                  </a:extLst>
                </a:gridCol>
                <a:gridCol w="828000">
                  <a:extLst>
                    <a:ext uri="{9D8B030D-6E8A-4147-A177-3AD203B41FA5}">
                      <a16:colId xmlns:a16="http://schemas.microsoft.com/office/drawing/2014/main" val="637069006"/>
                    </a:ext>
                  </a:extLst>
                </a:gridCol>
                <a:gridCol w="4860000">
                  <a:extLst>
                    <a:ext uri="{9D8B030D-6E8A-4147-A177-3AD203B41FA5}">
                      <a16:colId xmlns:a16="http://schemas.microsoft.com/office/drawing/2014/main" val="2864594357"/>
                    </a:ext>
                  </a:extLst>
                </a:gridCol>
              </a:tblGrid>
              <a:tr h="148463">
                <a:tc>
                  <a:txBody>
                    <a:bodyPr/>
                    <a:lstStyle/>
                    <a:p>
                      <a:r>
                        <a:rPr lang="en-GB" sz="1100" b="1" kern="1200" dirty="0">
                          <a:solidFill>
                            <a:schemeClr val="bg1"/>
                          </a:solidFill>
                          <a:latin typeface="Albert Sans"/>
                          <a:ea typeface="+mn-ea"/>
                          <a:cs typeface="+mn-cs"/>
                        </a:rPr>
                        <a:t>Term</a:t>
                      </a:r>
                    </a:p>
                  </a:txBody>
                  <a:tcPr marL="45720" marR="45720"/>
                </a:tc>
                <a:tc>
                  <a:txBody>
                    <a:bodyPr/>
                    <a:lstStyle/>
                    <a:p>
                      <a:r>
                        <a:rPr lang="en-GB" sz="1100" b="1" kern="1200" dirty="0">
                          <a:solidFill>
                            <a:schemeClr val="bg1"/>
                          </a:solidFill>
                          <a:latin typeface="Albert Sans"/>
                          <a:ea typeface="+mn-ea"/>
                          <a:cs typeface="+mn-cs"/>
                        </a:rPr>
                        <a:t>Definition</a:t>
                      </a:r>
                    </a:p>
                  </a:txBody>
                  <a:tcPr marL="45720" marR="45720"/>
                </a:tc>
                <a:tc>
                  <a:txBody>
                    <a:bodyPr/>
                    <a:lstStyle/>
                    <a:p>
                      <a:r>
                        <a:rPr lang="en-GB" sz="1100" b="1" kern="1200" dirty="0">
                          <a:solidFill>
                            <a:schemeClr val="bg1"/>
                          </a:solidFill>
                          <a:latin typeface="Albert Sans"/>
                          <a:ea typeface="+mn-ea"/>
                          <a:cs typeface="+mn-cs"/>
                        </a:rPr>
                        <a:t>Term</a:t>
                      </a:r>
                    </a:p>
                  </a:txBody>
                  <a:tcPr marL="45720" marR="45720"/>
                </a:tc>
                <a:tc>
                  <a:txBody>
                    <a:bodyPr/>
                    <a:lstStyle/>
                    <a:p>
                      <a:r>
                        <a:rPr lang="en-GB" sz="1100" b="1" kern="1200" dirty="0">
                          <a:solidFill>
                            <a:schemeClr val="bg1"/>
                          </a:solidFill>
                          <a:latin typeface="Albert Sans"/>
                          <a:ea typeface="+mn-ea"/>
                          <a:cs typeface="+mn-cs"/>
                        </a:rPr>
                        <a:t>Definition</a:t>
                      </a:r>
                    </a:p>
                  </a:txBody>
                  <a:tcPr marL="45720" marR="45720"/>
                </a:tc>
                <a:extLst>
                  <a:ext uri="{0D108BD9-81ED-4DB2-BD59-A6C34878D82A}">
                    <a16:rowId xmlns:a16="http://schemas.microsoft.com/office/drawing/2014/main" val="3413053455"/>
                  </a:ext>
                </a:extLst>
              </a:tr>
              <a:tr h="370840">
                <a:tc>
                  <a:txBody>
                    <a:bodyPr/>
                    <a:lstStyle/>
                    <a:p>
                      <a:pPr algn="l" fontAlgn="b"/>
                      <a:r>
                        <a:rPr lang="en-GB" sz="1000" b="1" kern="1200" dirty="0">
                          <a:solidFill>
                            <a:schemeClr val="bg1"/>
                          </a:solidFill>
                          <a:latin typeface="Albert Sans Light" pitchFamily="2" charset="0"/>
                          <a:ea typeface="+mn-ea"/>
                          <a:cs typeface="+mn-cs"/>
                        </a:rPr>
                        <a:t>Understand</a:t>
                      </a:r>
                    </a:p>
                  </a:txBody>
                  <a:tcPr marL="45720" marR="45720"/>
                </a:tc>
                <a:tc>
                  <a:txBody>
                    <a:bodyPr/>
                    <a:lstStyle/>
                    <a:p>
                      <a:pPr algn="l" fontAlgn="b"/>
                      <a:r>
                        <a:rPr lang="en-GB" sz="1000" b="0" kern="1200" dirty="0">
                          <a:solidFill>
                            <a:schemeClr val="bg1"/>
                          </a:solidFill>
                          <a:latin typeface="Albert Sans Light" pitchFamily="2" charset="0"/>
                          <a:ea typeface="+mn-ea"/>
                          <a:cs typeface="+mn-cs"/>
                        </a:rPr>
                        <a:t>In order to solve a problem, you need to understand a problem. This first stage in the design thinking process is all about taking the initial steps towards understanding the problem at hand.</a:t>
                      </a:r>
                    </a:p>
                  </a:txBody>
                  <a:tcPr marL="45720" marR="45720"/>
                </a:tc>
                <a:tc>
                  <a:txBody>
                    <a:bodyPr/>
                    <a:lstStyle/>
                    <a:p>
                      <a:pPr algn="l" fontAlgn="b"/>
                      <a:r>
                        <a:rPr lang="en-GB" sz="1000" b="1" kern="1200" dirty="0">
                          <a:solidFill>
                            <a:schemeClr val="bg1"/>
                          </a:solidFill>
                          <a:latin typeface="Albert Sans Light" pitchFamily="2" charset="0"/>
                          <a:ea typeface="+mn-ea"/>
                          <a:cs typeface="+mn-cs"/>
                        </a:rPr>
                        <a:t>Prototype</a:t>
                      </a:r>
                    </a:p>
                  </a:txBody>
                  <a:tcPr marL="45720" marR="45720"/>
                </a:tc>
                <a:tc>
                  <a:txBody>
                    <a:bodyPr/>
                    <a:lstStyle/>
                    <a:p>
                      <a:pPr algn="l" fontAlgn="b"/>
                      <a:r>
                        <a:rPr lang="en-GB" sz="1000" b="0" kern="1200" dirty="0">
                          <a:solidFill>
                            <a:schemeClr val="bg1"/>
                          </a:solidFill>
                          <a:latin typeface="Albert Sans Light" pitchFamily="2" charset="0"/>
                          <a:ea typeface="+mn-ea"/>
                          <a:cs typeface="+mn-cs"/>
                        </a:rPr>
                        <a:t>This is the experimental stage of the process. Transform your ideas into a physical format so that they can be experienced and interacted with by others. Build wireframe after wireframe, then turn them into interactive prototypes (after receiving feedback, of course). Throughout this process, additional insights and empathy-building will occur.</a:t>
                      </a:r>
                    </a:p>
                  </a:txBody>
                  <a:tcPr marL="45720" marR="45720"/>
                </a:tc>
                <a:extLst>
                  <a:ext uri="{0D108BD9-81ED-4DB2-BD59-A6C34878D82A}">
                    <a16:rowId xmlns:a16="http://schemas.microsoft.com/office/drawing/2014/main" val="462861648"/>
                  </a:ext>
                </a:extLst>
              </a:tr>
              <a:tr h="370840">
                <a:tc>
                  <a:txBody>
                    <a:bodyPr/>
                    <a:lstStyle/>
                    <a:p>
                      <a:pPr algn="l" fontAlgn="b"/>
                      <a:r>
                        <a:rPr lang="en-GB" sz="1000" b="1" kern="1200" dirty="0">
                          <a:solidFill>
                            <a:schemeClr val="bg1"/>
                          </a:solidFill>
                          <a:latin typeface="Albert Sans Light" pitchFamily="2" charset="0"/>
                          <a:ea typeface="+mn-ea"/>
                          <a:cs typeface="+mn-cs"/>
                        </a:rPr>
                        <a:t>Observe</a:t>
                      </a:r>
                    </a:p>
                  </a:txBody>
                  <a:tcPr marL="45720" marR="45720"/>
                </a:tc>
                <a:tc>
                  <a:txBody>
                    <a:bodyPr/>
                    <a:lstStyle/>
                    <a:p>
                      <a:pPr algn="l" fontAlgn="b"/>
                      <a:r>
                        <a:rPr lang="en-GB" sz="1000" b="0" kern="1200" dirty="0">
                          <a:solidFill>
                            <a:schemeClr val="bg1"/>
                          </a:solidFill>
                          <a:latin typeface="Albert Sans Light" pitchFamily="2" charset="0"/>
                          <a:ea typeface="+mn-ea"/>
                          <a:cs typeface="+mn-cs"/>
                        </a:rPr>
                        <a:t>In this second stage of the Design Thinking process, you'll be performing user research in order to observe your potential users and determine their needs and goals. User interviews and surveys fall under this stage.</a:t>
                      </a:r>
                    </a:p>
                  </a:txBody>
                  <a:tcPr marL="45720" marR="45720"/>
                </a:tc>
                <a:tc>
                  <a:txBody>
                    <a:bodyPr/>
                    <a:lstStyle/>
                    <a:p>
                      <a:pPr algn="l" fontAlgn="b"/>
                      <a:r>
                        <a:rPr lang="en-GB" sz="1000" b="1" kern="1200" dirty="0">
                          <a:solidFill>
                            <a:schemeClr val="bg1"/>
                          </a:solidFill>
                          <a:latin typeface="Albert Sans Light" pitchFamily="2" charset="0"/>
                          <a:ea typeface="+mn-ea"/>
                          <a:cs typeface="+mn-cs"/>
                        </a:rPr>
                        <a:t>Test</a:t>
                      </a:r>
                    </a:p>
                  </a:txBody>
                  <a:tcPr marL="45720" marR="45720"/>
                </a:tc>
                <a:tc>
                  <a:txBody>
                    <a:bodyPr/>
                    <a:lstStyle/>
                    <a:p>
                      <a:pPr algn="l" fontAlgn="b"/>
                      <a:r>
                        <a:rPr lang="en-GB" sz="1000" b="0" kern="1200" dirty="0">
                          <a:solidFill>
                            <a:schemeClr val="bg1"/>
                          </a:solidFill>
                          <a:latin typeface="Albert Sans Light" pitchFamily="2" charset="0"/>
                          <a:ea typeface="+mn-ea"/>
                          <a:cs typeface="+mn-cs"/>
                        </a:rPr>
                        <a:t>In this stage, you'll be testing your prototypes with real users, collecting feedback, then improving and iterating on your designs again and again. Validating your designs in the early stages is a great way to solve problems before they reach a product development team. Use observations and feedback from people to create new hypotheses before starting the process over.</a:t>
                      </a:r>
                    </a:p>
                  </a:txBody>
                  <a:tcPr marL="45720" marR="45720"/>
                </a:tc>
                <a:extLst>
                  <a:ext uri="{0D108BD9-81ED-4DB2-BD59-A6C34878D82A}">
                    <a16:rowId xmlns:a16="http://schemas.microsoft.com/office/drawing/2014/main" val="2261242917"/>
                  </a:ext>
                </a:extLst>
              </a:tr>
              <a:tr h="370840">
                <a:tc>
                  <a:txBody>
                    <a:bodyPr/>
                    <a:lstStyle/>
                    <a:p>
                      <a:pPr algn="l" fontAlgn="b"/>
                      <a:r>
                        <a:rPr lang="en-GB" sz="1000" b="1" kern="1200" dirty="0">
                          <a:solidFill>
                            <a:schemeClr val="bg1"/>
                          </a:solidFill>
                          <a:latin typeface="Albert Sans Light" pitchFamily="2" charset="0"/>
                          <a:ea typeface="+mn-ea"/>
                          <a:cs typeface="+mn-cs"/>
                        </a:rPr>
                        <a:t>POV</a:t>
                      </a:r>
                    </a:p>
                  </a:txBody>
                  <a:tcPr marL="45720" marR="45720"/>
                </a:tc>
                <a:tc>
                  <a:txBody>
                    <a:bodyPr/>
                    <a:lstStyle/>
                    <a:p>
                      <a:pPr algn="l" fontAlgn="b"/>
                      <a:r>
                        <a:rPr lang="en-GB" sz="1000" b="0" kern="1200" dirty="0">
                          <a:solidFill>
                            <a:schemeClr val="bg1"/>
                          </a:solidFill>
                          <a:latin typeface="Albert Sans Light" pitchFamily="2" charset="0"/>
                          <a:ea typeface="+mn-ea"/>
                          <a:cs typeface="+mn-cs"/>
                        </a:rPr>
                        <a:t>In this stage, your goal is to step into the shoes of your users and "see" your product from their point of view. This is the reason why we create design personas! The closer we can get to our users, the greater our chance of fulfilling their needs efficiently.</a:t>
                      </a:r>
                    </a:p>
                  </a:txBody>
                  <a:tcPr marL="45720" marR="45720"/>
                </a:tc>
                <a:tc>
                  <a:txBody>
                    <a:bodyPr/>
                    <a:lstStyle/>
                    <a:p>
                      <a:pPr algn="l" fontAlgn="b"/>
                      <a:r>
                        <a:rPr lang="en-GB" sz="1000" b="1" kern="1200" dirty="0">
                          <a:solidFill>
                            <a:schemeClr val="bg1"/>
                          </a:solidFill>
                          <a:latin typeface="Albert Sans Light" pitchFamily="2" charset="0"/>
                          <a:ea typeface="+mn-ea"/>
                          <a:cs typeface="+mn-cs"/>
                        </a:rPr>
                        <a:t>Tell Story</a:t>
                      </a:r>
                    </a:p>
                  </a:txBody>
                  <a:tcPr marL="45720" marR="45720"/>
                </a:tc>
                <a:tc>
                  <a:txBody>
                    <a:bodyPr/>
                    <a:lstStyle/>
                    <a:p>
                      <a:pPr algn="l" fontAlgn="b"/>
                      <a:r>
                        <a:rPr lang="en-GB" sz="1000" b="0" kern="1200" dirty="0">
                          <a:solidFill>
                            <a:schemeClr val="bg1"/>
                          </a:solidFill>
                          <a:latin typeface="Albert Sans Light" pitchFamily="2" charset="0"/>
                          <a:ea typeface="+mn-ea"/>
                          <a:cs typeface="+mn-cs"/>
                        </a:rPr>
                        <a:t>As designers, we oftentimes must justify our design solutions to colleagues, managers, and stakeholders. This step is all about explaining and defending design decisions via effective storytelling while still being open to critique and feedback.</a:t>
                      </a:r>
                    </a:p>
                  </a:txBody>
                  <a:tcPr marL="45720" marR="45720"/>
                </a:tc>
                <a:extLst>
                  <a:ext uri="{0D108BD9-81ED-4DB2-BD59-A6C34878D82A}">
                    <a16:rowId xmlns:a16="http://schemas.microsoft.com/office/drawing/2014/main" val="2001770651"/>
                  </a:ext>
                </a:extLst>
              </a:tr>
              <a:tr h="0">
                <a:tc>
                  <a:txBody>
                    <a:bodyPr/>
                    <a:lstStyle/>
                    <a:p>
                      <a:pPr algn="l" fontAlgn="b"/>
                      <a:r>
                        <a:rPr lang="en-GB" sz="1000" b="1" kern="1200" dirty="0">
                          <a:solidFill>
                            <a:schemeClr val="bg1"/>
                          </a:solidFill>
                          <a:latin typeface="Albert Sans Light" pitchFamily="2" charset="0"/>
                          <a:ea typeface="+mn-ea"/>
                          <a:cs typeface="+mn-cs"/>
                        </a:rPr>
                        <a:t>Ideate</a:t>
                      </a:r>
                    </a:p>
                  </a:txBody>
                  <a:tcPr marL="45720" marR="45720"/>
                </a:tc>
                <a:tc>
                  <a:txBody>
                    <a:bodyPr/>
                    <a:lstStyle/>
                    <a:p>
                      <a:pPr algn="l" fontAlgn="b"/>
                      <a:r>
                        <a:rPr lang="en-GB" sz="1000" b="0" kern="1200" dirty="0">
                          <a:solidFill>
                            <a:schemeClr val="bg1"/>
                          </a:solidFill>
                          <a:latin typeface="Albert Sans Light" pitchFamily="2" charset="0"/>
                          <a:ea typeface="+mn-ea"/>
                          <a:cs typeface="+mn-cs"/>
                        </a:rPr>
                        <a:t>Now that you've collected all these observations, it's time to make ideas out of them. This is the part of the creative process that allows you to explore a wide variety and large quantity of diverse possible solutions. The purpose of ideation is to move beyond the obvious in order to explore a full range of ideas. User flows/journeys and card sorts fall under this category.</a:t>
                      </a:r>
                    </a:p>
                  </a:txBody>
                  <a:tcPr marL="45720" marR="45720"/>
                </a:tc>
                <a:tc>
                  <a:txBody>
                    <a:bodyPr/>
                    <a:lstStyle/>
                    <a:p>
                      <a:pPr algn="l" fontAlgn="b"/>
                      <a:r>
                        <a:rPr lang="en-GB" sz="1000" b="1" kern="1200" dirty="0">
                          <a:solidFill>
                            <a:schemeClr val="bg1"/>
                          </a:solidFill>
                          <a:latin typeface="Albert Sans Light" pitchFamily="2" charset="0"/>
                          <a:ea typeface="+mn-ea"/>
                          <a:cs typeface="+mn-cs"/>
                        </a:rPr>
                        <a:t>Present</a:t>
                      </a:r>
                    </a:p>
                  </a:txBody>
                  <a:tcPr marL="45720" marR="45720"/>
                </a:tc>
                <a:tc>
                  <a:txBody>
                    <a:bodyPr/>
                    <a:lstStyle/>
                    <a:p>
                      <a:pPr algn="l" fontAlgn="b"/>
                      <a:r>
                        <a:rPr lang="en-GB" sz="1000" b="0" kern="1200" dirty="0">
                          <a:solidFill>
                            <a:schemeClr val="bg1"/>
                          </a:solidFill>
                          <a:latin typeface="Albert Sans Light" pitchFamily="2" charset="0"/>
                          <a:ea typeface="+mn-ea"/>
                          <a:cs typeface="+mn-cs"/>
                        </a:rPr>
                        <a:t>This comes after you've prepared all of your research, design solutions, and prototypes and are confident that your design is ready to be handed off to developers. Your goal at this point is to communicate what developers should code based on your blueprints.</a:t>
                      </a:r>
                    </a:p>
                  </a:txBody>
                  <a:tcPr marL="45720" marR="45720"/>
                </a:tc>
                <a:extLst>
                  <a:ext uri="{0D108BD9-81ED-4DB2-BD59-A6C34878D82A}">
                    <a16:rowId xmlns:a16="http://schemas.microsoft.com/office/drawing/2014/main" val="793582340"/>
                  </a:ext>
                </a:extLst>
              </a:tr>
            </a:tbl>
          </a:graphicData>
        </a:graphic>
      </p:graphicFrame>
    </p:spTree>
    <p:extLst>
      <p:ext uri="{BB962C8B-B14F-4D97-AF65-F5344CB8AC3E}">
        <p14:creationId xmlns:p14="http://schemas.microsoft.com/office/powerpoint/2010/main" val="861958621"/>
      </p:ext>
    </p:extLst>
  </p:cSld>
  <p:clrMapOvr>
    <a:masterClrMapping/>
  </p:clrMapOvr>
</p:sld>
</file>

<file path=ppt/theme/theme1.xml><?xml version="1.0" encoding="utf-8"?>
<a:theme xmlns:a="http://schemas.openxmlformats.org/drawingml/2006/main" name="Atlas">
  <a:themeElements>
    <a:clrScheme name="Custom 5">
      <a:dk1>
        <a:srgbClr val="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F0000"/>
      </a:hlink>
      <a:folHlink>
        <a:srgbClr val="F81B02"/>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E7BDEA2BDCFDC4F8528541021E71DA7" ma:contentTypeVersion="16" ma:contentTypeDescription="Create a new document." ma:contentTypeScope="" ma:versionID="5eee83ac625aacf92aeed0d1f36757da">
  <xsd:schema xmlns:xsd="http://www.w3.org/2001/XMLSchema" xmlns:xs="http://www.w3.org/2001/XMLSchema" xmlns:p="http://schemas.microsoft.com/office/2006/metadata/properties" xmlns:ns3="958a6da4-5589-40c2-812c-f6eb249c462c" xmlns:ns4="5581f85e-5612-45a4-a183-2d0c3539dad0" targetNamespace="http://schemas.microsoft.com/office/2006/metadata/properties" ma:root="true" ma:fieldsID="4e7af0b3b619a2e8adeb090f55c95ead" ns3:_="" ns4:_="">
    <xsd:import namespace="958a6da4-5589-40c2-812c-f6eb249c462c"/>
    <xsd:import namespace="5581f85e-5612-45a4-a183-2d0c3539dad0"/>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ObjectDetectorVersions" minOccurs="0"/>
                <xsd:element ref="ns3:MediaServiceAutoTags" minOccurs="0"/>
                <xsd:element ref="ns3:MediaServiceOCR" minOccurs="0"/>
                <xsd:element ref="ns3:MediaServiceGenerationTime" minOccurs="0"/>
                <xsd:element ref="ns3:MediaServiceEventHashCode" minOccurs="0"/>
                <xsd:element ref="ns3:MediaServiceLocation" minOccurs="0"/>
                <xsd:element ref="ns3:_activity" minOccurs="0"/>
                <xsd:element ref="ns4:SharedWithUsers" minOccurs="0"/>
                <xsd:element ref="ns4:SharedWithDetails" minOccurs="0"/>
                <xsd:element ref="ns4:SharingHintHash" minOccurs="0"/>
                <xsd:element ref="ns3:MediaServiceSystemTags" minOccurs="0"/>
                <xsd:element ref="ns3:MediaLengthInSecond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8a6da4-5589-40c2-812c-f6eb249c462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Location" ma:index="16" nillable="true" ma:displayName="Location" ma:indexed="true" ma:internalName="MediaServiceLocation" ma:readOnly="true">
      <xsd:simpleType>
        <xsd:restriction base="dms:Text"/>
      </xsd:simpleType>
    </xsd:element>
    <xsd:element name="_activity" ma:index="17" nillable="true" ma:displayName="_activity" ma:hidden="true" ma:internalName="_activity">
      <xsd:simpleType>
        <xsd:restriction base="dms:Note"/>
      </xsd:simpleType>
    </xsd:element>
    <xsd:element name="MediaServiceSystemTags" ma:index="21" nillable="true" ma:displayName="MediaServiceSystemTags" ma:hidden="true" ma:internalName="MediaServiceSystemTags" ma:readOnly="true">
      <xsd:simpleType>
        <xsd:restriction base="dms:Note"/>
      </xsd:simpleType>
    </xsd:element>
    <xsd:element name="MediaLengthInSeconds" ma:index="22" nillable="true" ma:displayName="MediaLengthInSeconds" ma:hidden="true" ma:internalName="MediaLengthInSeconds" ma:readOnly="true">
      <xsd:simpleType>
        <xsd:restriction base="dms:Unknown"/>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581f85e-5612-45a4-a183-2d0c3539dad0"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58a6da4-5589-40c2-812c-f6eb249c462c"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AA088D6-F3E9-4B8A-B9FA-FEE0E4E4D7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58a6da4-5589-40c2-812c-f6eb249c462c"/>
    <ds:schemaRef ds:uri="5581f85e-5612-45a4-a183-2d0c3539da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395FC3C-0298-47B2-A7C9-BCAC8766C0A6}">
  <ds:schemaRefs>
    <ds:schemaRef ds:uri="http://schemas.microsoft.com/office/2006/metadata/properties"/>
    <ds:schemaRef ds:uri="http://purl.org/dc/dcmitype/"/>
    <ds:schemaRef ds:uri="http://purl.org/dc/terms/"/>
    <ds:schemaRef ds:uri="http://schemas.openxmlformats.org/package/2006/metadata/core-properties"/>
    <ds:schemaRef ds:uri="http://schemas.microsoft.com/office/2006/documentManagement/types"/>
    <ds:schemaRef ds:uri="5581f85e-5612-45a4-a183-2d0c3539dad0"/>
    <ds:schemaRef ds:uri="http://purl.org/dc/elements/1.1/"/>
    <ds:schemaRef ds:uri="http://schemas.microsoft.com/office/infopath/2007/PartnerControls"/>
    <ds:schemaRef ds:uri="958a6da4-5589-40c2-812c-f6eb249c462c"/>
    <ds:schemaRef ds:uri="http://www.w3.org/XML/1998/namespace"/>
  </ds:schemaRefs>
</ds:datastoreItem>
</file>

<file path=customXml/itemProps3.xml><?xml version="1.0" encoding="utf-8"?>
<ds:datastoreItem xmlns:ds="http://schemas.openxmlformats.org/officeDocument/2006/customXml" ds:itemID="{29F155A4-7BA4-4861-9E19-CEBE72B29FFF}">
  <ds:schemaRefs>
    <ds:schemaRef ds:uri="http://schemas.microsoft.com/sharepoint/v3/contenttype/forms"/>
  </ds:schemaRefs>
</ds:datastoreItem>
</file>

<file path=docMetadata/LabelInfo.xml><?xml version="1.0" encoding="utf-8"?>
<clbl:labelList xmlns:clbl="http://schemas.microsoft.com/office/2020/mipLabelMetadata">
  <clbl:label id="{50a58a55-8d55-4c7b-aa85-1ae890a4cc64}" enabled="1" method="Standard" siteId="{e85feadf-11e7-47bb-a160-43b98dcc96f1}" removed="0"/>
</clbl:labelList>
</file>

<file path=docProps/app.xml><?xml version="1.0" encoding="utf-8"?>
<Properties xmlns="http://schemas.openxmlformats.org/officeDocument/2006/extended-properties" xmlns:vt="http://schemas.openxmlformats.org/officeDocument/2006/docPropsVTypes">
  <Template>TM16401371[[fn=Atlas]]</Template>
  <TotalTime>103105</TotalTime>
  <Words>6724</Words>
  <Application>Microsoft Office PowerPoint</Application>
  <PresentationFormat>Custom</PresentationFormat>
  <Paragraphs>459</Paragraphs>
  <Slides>38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Albert Sans</vt:lpstr>
      <vt:lpstr>Albert Sans Light</vt:lpstr>
      <vt:lpstr>Albert Sans Medium</vt:lpstr>
      <vt:lpstr>Aptos</vt:lpstr>
      <vt:lpstr>Aptos Narrow</vt:lpstr>
      <vt:lpstr>Calibri Light</vt:lpstr>
      <vt:lpstr>Rockwell</vt:lpstr>
      <vt:lpstr>Webdings</vt:lpstr>
      <vt:lpstr>Wingdings</vt:lpstr>
      <vt:lpstr>Atlas</vt:lpstr>
      <vt:lpstr>PowerPoint Presentation</vt:lpstr>
      <vt:lpstr>UX and UI definitions</vt:lpstr>
      <vt:lpstr>PowerPoint Presentation</vt:lpstr>
      <vt:lpstr>Key elements of UI</vt:lpstr>
      <vt:lpstr>Approach to UX</vt:lpstr>
      <vt:lpstr>Canvas apps UX practical tips (1/2)</vt:lpstr>
      <vt:lpstr>Canvas apps UX practical tips (2/2)</vt:lpstr>
      <vt:lpstr>Universal design 7 key principles</vt:lpstr>
      <vt:lpstr>Design thinking process</vt:lpstr>
      <vt:lpstr>UX psychology and laws</vt:lpstr>
      <vt:lpstr>PowerPoint Presentation</vt:lpstr>
      <vt:lpstr>Fitts’s Law</vt:lpstr>
      <vt:lpstr>Miller’s Law</vt:lpstr>
      <vt:lpstr>Jakob’s Law</vt:lpstr>
      <vt:lpstr>Hick’s Law (paradox of choice)</vt:lpstr>
      <vt:lpstr>Von Restorff Effect</vt:lpstr>
      <vt:lpstr>Goal-Gradient Effect</vt:lpstr>
      <vt:lpstr>Complexity of simplicity</vt:lpstr>
      <vt:lpstr>Desktop vs mobile vs tablet consideration</vt:lpstr>
      <vt:lpstr>Responsive design</vt:lpstr>
      <vt:lpstr>Mobile</vt:lpstr>
      <vt:lpstr>Tablets</vt:lpstr>
      <vt:lpstr>PowerPoint Presentation</vt:lpstr>
      <vt:lpstr>Colour Harmony</vt:lpstr>
      <vt:lpstr>HTML component </vt:lpstr>
      <vt:lpstr>Gradient</vt:lpstr>
      <vt:lpstr>HTML component </vt:lpstr>
      <vt:lpstr>Iconography &amp; typography</vt:lpstr>
      <vt:lpstr>Iconography (aka icons)</vt:lpstr>
      <vt:lpstr>Custom icons</vt:lpstr>
      <vt:lpstr>Iconography - menu</vt:lpstr>
      <vt:lpstr>Typography (aka fonts)</vt:lpstr>
      <vt:lpstr>Resources and references</vt:lpstr>
      <vt:lpstr>Microsoft resources</vt:lpstr>
      <vt:lpstr>Design inspiration resources (free &amp; subscription-based)</vt:lpstr>
      <vt:lpstr>References</vt:lpstr>
      <vt:lpstr>Contact info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Anna Black</dc:creator>
  <cp:lastModifiedBy>Anna Black</cp:lastModifiedBy>
  <cp:revision>7</cp:revision>
  <dcterms:created xsi:type="dcterms:W3CDTF">2023-10-31T15:23:10Z</dcterms:created>
  <dcterms:modified xsi:type="dcterms:W3CDTF">2024-04-12T15:24:42Z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0x0101009E7BDEA2BDCFDC4F8528541021E71DA7</vt:lpwstr>
  </property>
</Properties>
</file>